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1" r:id="rId3"/>
    <p:sldId id="262" r:id="rId4"/>
    <p:sldId id="263" r:id="rId5"/>
    <p:sldId id="258" r:id="rId6"/>
    <p:sldId id="264" r:id="rId7"/>
    <p:sldId id="257" r:id="rId8"/>
    <p:sldId id="265" r:id="rId9"/>
    <p:sldId id="268" r:id="rId10"/>
    <p:sldId id="266" r:id="rId11"/>
    <p:sldId id="267" r:id="rId12"/>
    <p:sldId id="275" r:id="rId13"/>
    <p:sldId id="269" r:id="rId14"/>
    <p:sldId id="270" r:id="rId15"/>
    <p:sldId id="271" r:id="rId16"/>
    <p:sldId id="272" r:id="rId17"/>
    <p:sldId id="273" r:id="rId18"/>
    <p:sldId id="274" r:id="rId19"/>
    <p:sldId id="277" r:id="rId20"/>
    <p:sldId id="276" r:id="rId21"/>
    <p:sldId id="278" r:id="rId22"/>
    <p:sldId id="280" r:id="rId23"/>
    <p:sldId id="281" r:id="rId24"/>
    <p:sldId id="285" r:id="rId25"/>
    <p:sldId id="283" r:id="rId26"/>
    <p:sldId id="284" r:id="rId27"/>
    <p:sldId id="282" r:id="rId28"/>
    <p:sldId id="288" r:id="rId29"/>
    <p:sldId id="289" r:id="rId30"/>
    <p:sldId id="286" r:id="rId31"/>
    <p:sldId id="287" r:id="rId32"/>
    <p:sldId id="290" r:id="rId33"/>
    <p:sldId id="279" r:id="rId34"/>
    <p:sldId id="291" r:id="rId35"/>
    <p:sldId id="292" r:id="rId36"/>
    <p:sldId id="293" r:id="rId37"/>
    <p:sldId id="294" r:id="rId38"/>
    <p:sldId id="297" r:id="rId39"/>
    <p:sldId id="301" r:id="rId40"/>
    <p:sldId id="300" r:id="rId41"/>
    <p:sldId id="296" r:id="rId42"/>
    <p:sldId id="298" r:id="rId43"/>
    <p:sldId id="299"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A40F4-2B03-4469-BF34-3FFAA6B3813C}" v="3" dt="2022-06-11T21:41:48.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694" autoAdjust="0"/>
  </p:normalViewPr>
  <p:slideViewPr>
    <p:cSldViewPr snapToGrid="0">
      <p:cViewPr varScale="1">
        <p:scale>
          <a:sx n="94" d="100"/>
          <a:sy n="94" d="100"/>
        </p:scale>
        <p:origin x="1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mfuan yee" userId="09071d9f32fe4b64" providerId="LiveId" clId="{DB8A40F4-2B03-4469-BF34-3FFAA6B3813C}"/>
    <pc:docChg chg="custSel addSld delSld modSld sldOrd">
      <pc:chgData name="thamfuan yee" userId="09071d9f32fe4b64" providerId="LiveId" clId="{DB8A40F4-2B03-4469-BF34-3FFAA6B3813C}" dt="2022-06-11T22:09:56.221" v="2693" actId="20577"/>
      <pc:docMkLst>
        <pc:docMk/>
      </pc:docMkLst>
      <pc:sldChg chg="modSp mod ord">
        <pc:chgData name="thamfuan yee" userId="09071d9f32fe4b64" providerId="LiveId" clId="{DB8A40F4-2B03-4469-BF34-3FFAA6B3813C}" dt="2022-06-11T21:01:46.294" v="388" actId="20577"/>
        <pc:sldMkLst>
          <pc:docMk/>
          <pc:sldMk cId="1912013825" sldId="258"/>
        </pc:sldMkLst>
        <pc:spChg chg="mod">
          <ac:chgData name="thamfuan yee" userId="09071d9f32fe4b64" providerId="LiveId" clId="{DB8A40F4-2B03-4469-BF34-3FFAA6B3813C}" dt="2022-06-11T21:01:46.294" v="388" actId="20577"/>
          <ac:spMkLst>
            <pc:docMk/>
            <pc:sldMk cId="1912013825" sldId="258"/>
            <ac:spMk id="4" creationId="{08B0A607-2779-4858-BC12-A0D75E30AA4E}"/>
          </ac:spMkLst>
        </pc:spChg>
      </pc:sldChg>
      <pc:sldChg chg="del">
        <pc:chgData name="thamfuan yee" userId="09071d9f32fe4b64" providerId="LiveId" clId="{DB8A40F4-2B03-4469-BF34-3FFAA6B3813C}" dt="2022-06-11T21:28:40.691" v="618" actId="2696"/>
        <pc:sldMkLst>
          <pc:docMk/>
          <pc:sldMk cId="1768981856" sldId="259"/>
        </pc:sldMkLst>
      </pc:sldChg>
      <pc:sldChg chg="del">
        <pc:chgData name="thamfuan yee" userId="09071d9f32fe4b64" providerId="LiveId" clId="{DB8A40F4-2B03-4469-BF34-3FFAA6B3813C}" dt="2022-06-11T21:28:40.691" v="618" actId="2696"/>
        <pc:sldMkLst>
          <pc:docMk/>
          <pc:sldMk cId="2579263177" sldId="260"/>
        </pc:sldMkLst>
      </pc:sldChg>
      <pc:sldChg chg="modNotesTx">
        <pc:chgData name="thamfuan yee" userId="09071d9f32fe4b64" providerId="LiveId" clId="{DB8A40F4-2B03-4469-BF34-3FFAA6B3813C}" dt="2022-06-11T20:58:36.759" v="307" actId="20577"/>
        <pc:sldMkLst>
          <pc:docMk/>
          <pc:sldMk cId="1962399395" sldId="263"/>
        </pc:sldMkLst>
      </pc:sldChg>
      <pc:sldChg chg="modSp mod">
        <pc:chgData name="thamfuan yee" userId="09071d9f32fe4b64" providerId="LiveId" clId="{DB8A40F4-2B03-4469-BF34-3FFAA6B3813C}" dt="2022-06-11T20:21:27.754" v="23" actId="6549"/>
        <pc:sldMkLst>
          <pc:docMk/>
          <pc:sldMk cId="1279762581" sldId="265"/>
        </pc:sldMkLst>
        <pc:spChg chg="mod">
          <ac:chgData name="thamfuan yee" userId="09071d9f32fe4b64" providerId="LiveId" clId="{DB8A40F4-2B03-4469-BF34-3FFAA6B3813C}" dt="2022-06-11T20:21:27.754" v="23" actId="6549"/>
          <ac:spMkLst>
            <pc:docMk/>
            <pc:sldMk cId="1279762581" sldId="265"/>
            <ac:spMk id="9" creationId="{B9777D2C-E3F3-4AEE-A6DD-918792BA796A}"/>
          </ac:spMkLst>
        </pc:spChg>
      </pc:sldChg>
      <pc:sldChg chg="modSp mod">
        <pc:chgData name="thamfuan yee" userId="09071d9f32fe4b64" providerId="LiveId" clId="{DB8A40F4-2B03-4469-BF34-3FFAA6B3813C}" dt="2022-06-11T20:33:19.024" v="58" actId="20577"/>
        <pc:sldMkLst>
          <pc:docMk/>
          <pc:sldMk cId="910101436" sldId="266"/>
        </pc:sldMkLst>
        <pc:spChg chg="mod">
          <ac:chgData name="thamfuan yee" userId="09071d9f32fe4b64" providerId="LiveId" clId="{DB8A40F4-2B03-4469-BF34-3FFAA6B3813C}" dt="2022-06-11T20:33:19.024" v="58" actId="20577"/>
          <ac:spMkLst>
            <pc:docMk/>
            <pc:sldMk cId="910101436" sldId="266"/>
            <ac:spMk id="3" creationId="{5FC9B7B2-C17E-8794-5961-C99AF5C5E297}"/>
          </ac:spMkLst>
        </pc:spChg>
      </pc:sldChg>
      <pc:sldChg chg="modSp mod">
        <pc:chgData name="thamfuan yee" userId="09071d9f32fe4b64" providerId="LiveId" clId="{DB8A40F4-2B03-4469-BF34-3FFAA6B3813C}" dt="2022-06-11T20:33:11.936" v="57" actId="20577"/>
        <pc:sldMkLst>
          <pc:docMk/>
          <pc:sldMk cId="2976043275" sldId="267"/>
        </pc:sldMkLst>
        <pc:spChg chg="mod">
          <ac:chgData name="thamfuan yee" userId="09071d9f32fe4b64" providerId="LiveId" clId="{DB8A40F4-2B03-4469-BF34-3FFAA6B3813C}" dt="2022-06-11T20:33:11.936" v="57" actId="20577"/>
          <ac:spMkLst>
            <pc:docMk/>
            <pc:sldMk cId="2976043275" sldId="267"/>
            <ac:spMk id="3" creationId="{5FC9B7B2-C17E-8794-5961-C99AF5C5E297}"/>
          </ac:spMkLst>
        </pc:spChg>
      </pc:sldChg>
      <pc:sldChg chg="modSp mod">
        <pc:chgData name="thamfuan yee" userId="09071d9f32fe4b64" providerId="LiveId" clId="{DB8A40F4-2B03-4469-BF34-3FFAA6B3813C}" dt="2022-06-11T20:33:05.811" v="56" actId="20577"/>
        <pc:sldMkLst>
          <pc:docMk/>
          <pc:sldMk cId="1862699494" sldId="269"/>
        </pc:sldMkLst>
        <pc:spChg chg="mod">
          <ac:chgData name="thamfuan yee" userId="09071d9f32fe4b64" providerId="LiveId" clId="{DB8A40F4-2B03-4469-BF34-3FFAA6B3813C}" dt="2022-06-11T20:33:05.811" v="56" actId="20577"/>
          <ac:spMkLst>
            <pc:docMk/>
            <pc:sldMk cId="1862699494" sldId="269"/>
            <ac:spMk id="3" creationId="{5FC9B7B2-C17E-8794-5961-C99AF5C5E297}"/>
          </ac:spMkLst>
        </pc:spChg>
      </pc:sldChg>
      <pc:sldChg chg="modSp mod">
        <pc:chgData name="thamfuan yee" userId="09071d9f32fe4b64" providerId="LiveId" clId="{DB8A40F4-2B03-4469-BF34-3FFAA6B3813C}" dt="2022-06-11T20:32:58.512" v="55" actId="20577"/>
        <pc:sldMkLst>
          <pc:docMk/>
          <pc:sldMk cId="3608263314" sldId="276"/>
        </pc:sldMkLst>
        <pc:spChg chg="mod">
          <ac:chgData name="thamfuan yee" userId="09071d9f32fe4b64" providerId="LiveId" clId="{DB8A40F4-2B03-4469-BF34-3FFAA6B3813C}" dt="2022-06-11T20:32:58.512" v="55" actId="20577"/>
          <ac:spMkLst>
            <pc:docMk/>
            <pc:sldMk cId="3608263314" sldId="276"/>
            <ac:spMk id="3" creationId="{5FC9B7B2-C17E-8794-5961-C99AF5C5E297}"/>
          </ac:spMkLst>
        </pc:spChg>
      </pc:sldChg>
      <pc:sldChg chg="modSp mod">
        <pc:chgData name="thamfuan yee" userId="09071d9f32fe4b64" providerId="LiveId" clId="{DB8A40F4-2B03-4469-BF34-3FFAA6B3813C}" dt="2022-06-11T20:21:07.676" v="11" actId="6549"/>
        <pc:sldMkLst>
          <pc:docMk/>
          <pc:sldMk cId="2729071529" sldId="278"/>
        </pc:sldMkLst>
        <pc:spChg chg="mod">
          <ac:chgData name="thamfuan yee" userId="09071d9f32fe4b64" providerId="LiveId" clId="{DB8A40F4-2B03-4469-BF34-3FFAA6B3813C}" dt="2022-06-11T20:21:07.676" v="11" actId="6549"/>
          <ac:spMkLst>
            <pc:docMk/>
            <pc:sldMk cId="2729071529" sldId="278"/>
            <ac:spMk id="9" creationId="{B9777D2C-E3F3-4AEE-A6DD-918792BA796A}"/>
          </ac:spMkLst>
        </pc:spChg>
      </pc:sldChg>
      <pc:sldChg chg="modSp add mod ord modNotesTx">
        <pc:chgData name="thamfuan yee" userId="09071d9f32fe4b64" providerId="LiveId" clId="{DB8A40F4-2B03-4469-BF34-3FFAA6B3813C}" dt="2022-06-11T21:41:36.702" v="1276" actId="20577"/>
        <pc:sldMkLst>
          <pc:docMk/>
          <pc:sldMk cId="2385309440" sldId="279"/>
        </pc:sldMkLst>
        <pc:spChg chg="mod">
          <ac:chgData name="thamfuan yee" userId="09071d9f32fe4b64" providerId="LiveId" clId="{DB8A40F4-2B03-4469-BF34-3FFAA6B3813C}" dt="2022-06-11T20:29:12.854" v="43" actId="6549"/>
          <ac:spMkLst>
            <pc:docMk/>
            <pc:sldMk cId="2385309440" sldId="279"/>
            <ac:spMk id="3" creationId="{5FC9B7B2-C17E-8794-5961-C99AF5C5E297}"/>
          </ac:spMkLst>
        </pc:spChg>
      </pc:sldChg>
      <pc:sldChg chg="modSp add mod ord">
        <pc:chgData name="thamfuan yee" userId="09071d9f32fe4b64" providerId="LiveId" clId="{DB8A40F4-2B03-4469-BF34-3FFAA6B3813C}" dt="2022-06-11T20:32:51.220" v="54" actId="20577"/>
        <pc:sldMkLst>
          <pc:docMk/>
          <pc:sldMk cId="2437938009" sldId="280"/>
        </pc:sldMkLst>
        <pc:spChg chg="mod">
          <ac:chgData name="thamfuan yee" userId="09071d9f32fe4b64" providerId="LiveId" clId="{DB8A40F4-2B03-4469-BF34-3FFAA6B3813C}" dt="2022-06-11T20:32:51.220" v="54" actId="20577"/>
          <ac:spMkLst>
            <pc:docMk/>
            <pc:sldMk cId="2437938009" sldId="280"/>
            <ac:spMk id="3" creationId="{5FC9B7B2-C17E-8794-5961-C99AF5C5E297}"/>
          </ac:spMkLst>
        </pc:spChg>
      </pc:sldChg>
      <pc:sldChg chg="modSp add mod ord modNotesTx">
        <pc:chgData name="thamfuan yee" userId="09071d9f32fe4b64" providerId="LiveId" clId="{DB8A40F4-2B03-4469-BF34-3FFAA6B3813C}" dt="2022-06-11T20:42:20.617" v="84" actId="207"/>
        <pc:sldMkLst>
          <pc:docMk/>
          <pc:sldMk cId="2406848720" sldId="281"/>
        </pc:sldMkLst>
        <pc:spChg chg="mod">
          <ac:chgData name="thamfuan yee" userId="09071d9f32fe4b64" providerId="LiveId" clId="{DB8A40F4-2B03-4469-BF34-3FFAA6B3813C}" dt="2022-06-11T20:39:59.001" v="73" actId="20577"/>
          <ac:spMkLst>
            <pc:docMk/>
            <pc:sldMk cId="2406848720" sldId="281"/>
            <ac:spMk id="8" creationId="{8A7269FA-25E4-47F6-BC92-8B2A2B2A8BEC}"/>
          </ac:spMkLst>
        </pc:spChg>
        <pc:spChg chg="mod">
          <ac:chgData name="thamfuan yee" userId="09071d9f32fe4b64" providerId="LiveId" clId="{DB8A40F4-2B03-4469-BF34-3FFAA6B3813C}" dt="2022-06-11T20:42:20.617" v="84" actId="207"/>
          <ac:spMkLst>
            <pc:docMk/>
            <pc:sldMk cId="2406848720" sldId="281"/>
            <ac:spMk id="9" creationId="{B9777D2C-E3F3-4AEE-A6DD-918792BA796A}"/>
          </ac:spMkLst>
        </pc:spChg>
      </pc:sldChg>
      <pc:sldChg chg="modSp add mod ord">
        <pc:chgData name="thamfuan yee" userId="09071d9f32fe4b64" providerId="LiveId" clId="{DB8A40F4-2B03-4469-BF34-3FFAA6B3813C}" dt="2022-06-11T20:55:33.460" v="201" actId="20577"/>
        <pc:sldMkLst>
          <pc:docMk/>
          <pc:sldMk cId="2834306462" sldId="282"/>
        </pc:sldMkLst>
        <pc:spChg chg="mod">
          <ac:chgData name="thamfuan yee" userId="09071d9f32fe4b64" providerId="LiveId" clId="{DB8A40F4-2B03-4469-BF34-3FFAA6B3813C}" dt="2022-06-11T20:54:07.284" v="185" actId="20577"/>
          <ac:spMkLst>
            <pc:docMk/>
            <pc:sldMk cId="2834306462" sldId="282"/>
            <ac:spMk id="8" creationId="{8A7269FA-25E4-47F6-BC92-8B2A2B2A8BEC}"/>
          </ac:spMkLst>
        </pc:spChg>
        <pc:spChg chg="mod">
          <ac:chgData name="thamfuan yee" userId="09071d9f32fe4b64" providerId="LiveId" clId="{DB8A40F4-2B03-4469-BF34-3FFAA6B3813C}" dt="2022-06-11T20:55:33.460" v="201" actId="20577"/>
          <ac:spMkLst>
            <pc:docMk/>
            <pc:sldMk cId="2834306462" sldId="282"/>
            <ac:spMk id="9" creationId="{B9777D2C-E3F3-4AEE-A6DD-918792BA796A}"/>
          </ac:spMkLst>
        </pc:spChg>
      </pc:sldChg>
      <pc:sldChg chg="add del">
        <pc:chgData name="thamfuan yee" userId="09071d9f32fe4b64" providerId="LiveId" clId="{DB8A40F4-2B03-4469-BF34-3FFAA6B3813C}" dt="2022-06-11T20:42:52.538" v="87" actId="2696"/>
        <pc:sldMkLst>
          <pc:docMk/>
          <pc:sldMk cId="2412424370" sldId="283"/>
        </pc:sldMkLst>
      </pc:sldChg>
      <pc:sldChg chg="modSp add mod ord">
        <pc:chgData name="thamfuan yee" userId="09071d9f32fe4b64" providerId="LiveId" clId="{DB8A40F4-2B03-4469-BF34-3FFAA6B3813C}" dt="2022-06-11T20:43:53.257" v="144" actId="1076"/>
        <pc:sldMkLst>
          <pc:docMk/>
          <pc:sldMk cId="3024915098" sldId="283"/>
        </pc:sldMkLst>
        <pc:spChg chg="mod">
          <ac:chgData name="thamfuan yee" userId="09071d9f32fe4b64" providerId="LiveId" clId="{DB8A40F4-2B03-4469-BF34-3FFAA6B3813C}" dt="2022-06-11T20:43:53.257" v="144" actId="1076"/>
          <ac:spMkLst>
            <pc:docMk/>
            <pc:sldMk cId="3024915098" sldId="283"/>
            <ac:spMk id="3" creationId="{5FC9B7B2-C17E-8794-5961-C99AF5C5E297}"/>
          </ac:spMkLst>
        </pc:spChg>
      </pc:sldChg>
      <pc:sldChg chg="modSp add mod ord">
        <pc:chgData name="thamfuan yee" userId="09071d9f32fe4b64" providerId="LiveId" clId="{DB8A40F4-2B03-4469-BF34-3FFAA6B3813C}" dt="2022-06-11T20:50:32.093" v="174" actId="20577"/>
        <pc:sldMkLst>
          <pc:docMk/>
          <pc:sldMk cId="3002926945" sldId="284"/>
        </pc:sldMkLst>
        <pc:spChg chg="mod">
          <ac:chgData name="thamfuan yee" userId="09071d9f32fe4b64" providerId="LiveId" clId="{DB8A40F4-2B03-4469-BF34-3FFAA6B3813C}" dt="2022-06-11T20:50:32.093" v="174" actId="20577"/>
          <ac:spMkLst>
            <pc:docMk/>
            <pc:sldMk cId="3002926945" sldId="284"/>
            <ac:spMk id="3" creationId="{5FC9B7B2-C17E-8794-5961-C99AF5C5E297}"/>
          </ac:spMkLst>
        </pc:spChg>
      </pc:sldChg>
      <pc:sldChg chg="add ord">
        <pc:chgData name="thamfuan yee" userId="09071d9f32fe4b64" providerId="LiveId" clId="{DB8A40F4-2B03-4469-BF34-3FFAA6B3813C}" dt="2022-06-11T20:55:14.743" v="198"/>
        <pc:sldMkLst>
          <pc:docMk/>
          <pc:sldMk cId="368952529" sldId="285"/>
        </pc:sldMkLst>
      </pc:sldChg>
      <pc:sldChg chg="modSp add mod ord modNotesTx">
        <pc:chgData name="thamfuan yee" userId="09071d9f32fe4b64" providerId="LiveId" clId="{DB8A40F4-2B03-4469-BF34-3FFAA6B3813C}" dt="2022-06-11T21:27:28.157" v="597"/>
        <pc:sldMkLst>
          <pc:docMk/>
          <pc:sldMk cId="3517168836" sldId="286"/>
        </pc:sldMkLst>
        <pc:spChg chg="mod">
          <ac:chgData name="thamfuan yee" userId="09071d9f32fe4b64" providerId="LiveId" clId="{DB8A40F4-2B03-4469-BF34-3FFAA6B3813C}" dt="2022-06-11T20:59:50.575" v="312" actId="1076"/>
          <ac:spMkLst>
            <pc:docMk/>
            <pc:sldMk cId="3517168836" sldId="286"/>
            <ac:spMk id="3" creationId="{5FC9B7B2-C17E-8794-5961-C99AF5C5E297}"/>
          </ac:spMkLst>
        </pc:spChg>
      </pc:sldChg>
      <pc:sldChg chg="modSp add mod ord modNotesTx">
        <pc:chgData name="thamfuan yee" userId="09071d9f32fe4b64" providerId="LiveId" clId="{DB8A40F4-2B03-4469-BF34-3FFAA6B3813C}" dt="2022-06-11T21:27:28.157" v="597"/>
        <pc:sldMkLst>
          <pc:docMk/>
          <pc:sldMk cId="1061992636" sldId="287"/>
        </pc:sldMkLst>
        <pc:spChg chg="mod">
          <ac:chgData name="thamfuan yee" userId="09071d9f32fe4b64" providerId="LiveId" clId="{DB8A40F4-2B03-4469-BF34-3FFAA6B3813C}" dt="2022-06-11T21:06:45.567" v="422" actId="20577"/>
          <ac:spMkLst>
            <pc:docMk/>
            <pc:sldMk cId="1061992636" sldId="287"/>
            <ac:spMk id="3" creationId="{5FC9B7B2-C17E-8794-5961-C99AF5C5E297}"/>
          </ac:spMkLst>
        </pc:spChg>
      </pc:sldChg>
      <pc:sldChg chg="modSp add mod modNotesTx">
        <pc:chgData name="thamfuan yee" userId="09071d9f32fe4b64" providerId="LiveId" clId="{DB8A40F4-2B03-4469-BF34-3FFAA6B3813C}" dt="2022-06-11T21:12:06.129" v="445" actId="20577"/>
        <pc:sldMkLst>
          <pc:docMk/>
          <pc:sldMk cId="780210754" sldId="288"/>
        </pc:sldMkLst>
        <pc:spChg chg="mod">
          <ac:chgData name="thamfuan yee" userId="09071d9f32fe4b64" providerId="LiveId" clId="{DB8A40F4-2B03-4469-BF34-3FFAA6B3813C}" dt="2022-06-11T21:11:15.148" v="442" actId="1076"/>
          <ac:spMkLst>
            <pc:docMk/>
            <pc:sldMk cId="780210754" sldId="288"/>
            <ac:spMk id="3" creationId="{5FC9B7B2-C17E-8794-5961-C99AF5C5E297}"/>
          </ac:spMkLst>
        </pc:spChg>
      </pc:sldChg>
      <pc:sldChg chg="modSp add mod modNotesTx">
        <pc:chgData name="thamfuan yee" userId="09071d9f32fe4b64" providerId="LiveId" clId="{DB8A40F4-2B03-4469-BF34-3FFAA6B3813C}" dt="2022-06-11T21:21:27.226" v="595" actId="313"/>
        <pc:sldMkLst>
          <pc:docMk/>
          <pc:sldMk cId="2567349372" sldId="289"/>
        </pc:sldMkLst>
        <pc:spChg chg="mod">
          <ac:chgData name="thamfuan yee" userId="09071d9f32fe4b64" providerId="LiveId" clId="{DB8A40F4-2B03-4469-BF34-3FFAA6B3813C}" dt="2022-06-11T21:13:25.466" v="452" actId="1076"/>
          <ac:spMkLst>
            <pc:docMk/>
            <pc:sldMk cId="2567349372" sldId="289"/>
            <ac:spMk id="3" creationId="{5FC9B7B2-C17E-8794-5961-C99AF5C5E297}"/>
          </ac:spMkLst>
        </pc:spChg>
      </pc:sldChg>
      <pc:sldChg chg="modSp add mod">
        <pc:chgData name="thamfuan yee" userId="09071d9f32fe4b64" providerId="LiveId" clId="{DB8A40F4-2B03-4469-BF34-3FFAA6B3813C}" dt="2022-06-11T21:28:12.876" v="617" actId="20577"/>
        <pc:sldMkLst>
          <pc:docMk/>
          <pc:sldMk cId="1028432281" sldId="290"/>
        </pc:sldMkLst>
        <pc:spChg chg="mod">
          <ac:chgData name="thamfuan yee" userId="09071d9f32fe4b64" providerId="LiveId" clId="{DB8A40F4-2B03-4469-BF34-3FFAA6B3813C}" dt="2022-06-11T21:28:12.876" v="617" actId="20577"/>
          <ac:spMkLst>
            <pc:docMk/>
            <pc:sldMk cId="1028432281" sldId="290"/>
            <ac:spMk id="3" creationId="{5FC9B7B2-C17E-8794-5961-C99AF5C5E297}"/>
          </ac:spMkLst>
        </pc:spChg>
      </pc:sldChg>
      <pc:sldChg chg="modSp add mod ord modNotesTx">
        <pc:chgData name="thamfuan yee" userId="09071d9f32fe4b64" providerId="LiveId" clId="{DB8A40F4-2B03-4469-BF34-3FFAA6B3813C}" dt="2022-06-11T21:45:04.130" v="1635" actId="20577"/>
        <pc:sldMkLst>
          <pc:docMk/>
          <pc:sldMk cId="1062126366" sldId="291"/>
        </pc:sldMkLst>
        <pc:spChg chg="mod">
          <ac:chgData name="thamfuan yee" userId="09071d9f32fe4b64" providerId="LiveId" clId="{DB8A40F4-2B03-4469-BF34-3FFAA6B3813C}" dt="2022-06-11T21:32:56.236" v="688" actId="20577"/>
          <ac:spMkLst>
            <pc:docMk/>
            <pc:sldMk cId="1062126366" sldId="291"/>
            <ac:spMk id="3" creationId="{5FC9B7B2-C17E-8794-5961-C99AF5C5E297}"/>
          </ac:spMkLst>
        </pc:spChg>
      </pc:sldChg>
      <pc:sldChg chg="modSp add mod modNotesTx">
        <pc:chgData name="thamfuan yee" userId="09071d9f32fe4b64" providerId="LiveId" clId="{DB8A40F4-2B03-4469-BF34-3FFAA6B3813C}" dt="2022-06-11T21:37:39.467" v="998" actId="20577"/>
        <pc:sldMkLst>
          <pc:docMk/>
          <pc:sldMk cId="4190592920" sldId="292"/>
        </pc:sldMkLst>
        <pc:spChg chg="mod">
          <ac:chgData name="thamfuan yee" userId="09071d9f32fe4b64" providerId="LiveId" clId="{DB8A40F4-2B03-4469-BF34-3FFAA6B3813C}" dt="2022-06-11T21:35:50.406" v="879" actId="20577"/>
          <ac:spMkLst>
            <pc:docMk/>
            <pc:sldMk cId="4190592920" sldId="292"/>
            <ac:spMk id="3" creationId="{5FC9B7B2-C17E-8794-5961-C99AF5C5E297}"/>
          </ac:spMkLst>
        </pc:spChg>
      </pc:sldChg>
      <pc:sldChg chg="modSp add mod modNotesTx">
        <pc:chgData name="thamfuan yee" userId="09071d9f32fe4b64" providerId="LiveId" clId="{DB8A40F4-2B03-4469-BF34-3FFAA6B3813C}" dt="2022-06-11T21:38:42.762" v="1048" actId="6549"/>
        <pc:sldMkLst>
          <pc:docMk/>
          <pc:sldMk cId="4079864591" sldId="293"/>
        </pc:sldMkLst>
        <pc:spChg chg="mod">
          <ac:chgData name="thamfuan yee" userId="09071d9f32fe4b64" providerId="LiveId" clId="{DB8A40F4-2B03-4469-BF34-3FFAA6B3813C}" dt="2022-06-11T21:38:14.947" v="1045" actId="20577"/>
          <ac:spMkLst>
            <pc:docMk/>
            <pc:sldMk cId="4079864591" sldId="293"/>
            <ac:spMk id="3" creationId="{5FC9B7B2-C17E-8794-5961-C99AF5C5E297}"/>
          </ac:spMkLst>
        </pc:spChg>
      </pc:sldChg>
      <pc:sldChg chg="modSp add mod modNotesTx">
        <pc:chgData name="thamfuan yee" userId="09071d9f32fe4b64" providerId="LiveId" clId="{DB8A40F4-2B03-4469-BF34-3FFAA6B3813C}" dt="2022-06-11T22:01:18.589" v="2400" actId="20577"/>
        <pc:sldMkLst>
          <pc:docMk/>
          <pc:sldMk cId="1703685544" sldId="294"/>
        </pc:sldMkLst>
        <pc:spChg chg="mod">
          <ac:chgData name="thamfuan yee" userId="09071d9f32fe4b64" providerId="LiveId" clId="{DB8A40F4-2B03-4469-BF34-3FFAA6B3813C}" dt="2022-06-11T21:39:13.429" v="1083" actId="20577"/>
          <ac:spMkLst>
            <pc:docMk/>
            <pc:sldMk cId="1703685544" sldId="294"/>
            <ac:spMk id="3" creationId="{5FC9B7B2-C17E-8794-5961-C99AF5C5E297}"/>
          </ac:spMkLst>
        </pc:spChg>
      </pc:sldChg>
      <pc:sldChg chg="modSp add del mod modNotesTx">
        <pc:chgData name="thamfuan yee" userId="09071d9f32fe4b64" providerId="LiveId" clId="{DB8A40F4-2B03-4469-BF34-3FFAA6B3813C}" dt="2022-06-11T22:06:34.916" v="2575" actId="2696"/>
        <pc:sldMkLst>
          <pc:docMk/>
          <pc:sldMk cId="739334040" sldId="295"/>
        </pc:sldMkLst>
        <pc:spChg chg="mod">
          <ac:chgData name="thamfuan yee" userId="09071d9f32fe4b64" providerId="LiveId" clId="{DB8A40F4-2B03-4469-BF34-3FFAA6B3813C}" dt="2022-06-11T21:47:56.468" v="1665" actId="20577"/>
          <ac:spMkLst>
            <pc:docMk/>
            <pc:sldMk cId="739334040" sldId="295"/>
            <ac:spMk id="3" creationId="{5FC9B7B2-C17E-8794-5961-C99AF5C5E297}"/>
          </ac:spMkLst>
        </pc:spChg>
      </pc:sldChg>
      <pc:sldChg chg="modSp add mod">
        <pc:chgData name="thamfuan yee" userId="09071d9f32fe4b64" providerId="LiveId" clId="{DB8A40F4-2B03-4469-BF34-3FFAA6B3813C}" dt="2022-06-11T21:53:41.961" v="2261" actId="1076"/>
        <pc:sldMkLst>
          <pc:docMk/>
          <pc:sldMk cId="3452538695" sldId="296"/>
        </pc:sldMkLst>
        <pc:spChg chg="mod">
          <ac:chgData name="thamfuan yee" userId="09071d9f32fe4b64" providerId="LiveId" clId="{DB8A40F4-2B03-4469-BF34-3FFAA6B3813C}" dt="2022-06-11T21:53:41.961" v="2261" actId="1076"/>
          <ac:spMkLst>
            <pc:docMk/>
            <pc:sldMk cId="3452538695" sldId="296"/>
            <ac:spMk id="3" creationId="{5FC9B7B2-C17E-8794-5961-C99AF5C5E297}"/>
          </ac:spMkLst>
        </pc:spChg>
      </pc:sldChg>
      <pc:sldChg chg="modSp add mod ord modNotesTx">
        <pc:chgData name="thamfuan yee" userId="09071d9f32fe4b64" providerId="LiveId" clId="{DB8A40F4-2B03-4469-BF34-3FFAA6B3813C}" dt="2022-06-11T21:57:35.511" v="2275" actId="6549"/>
        <pc:sldMkLst>
          <pc:docMk/>
          <pc:sldMk cId="858617926" sldId="297"/>
        </pc:sldMkLst>
        <pc:spChg chg="mod">
          <ac:chgData name="thamfuan yee" userId="09071d9f32fe4b64" providerId="LiveId" clId="{DB8A40F4-2B03-4469-BF34-3FFAA6B3813C}" dt="2022-06-11T21:56:26.406" v="2274" actId="113"/>
          <ac:spMkLst>
            <pc:docMk/>
            <pc:sldMk cId="858617926" sldId="297"/>
            <ac:spMk id="3" creationId="{5FC9B7B2-C17E-8794-5961-C99AF5C5E297}"/>
          </ac:spMkLst>
        </pc:spChg>
      </pc:sldChg>
      <pc:sldChg chg="modSp add mod ord modNotesTx">
        <pc:chgData name="thamfuan yee" userId="09071d9f32fe4b64" providerId="LiveId" clId="{DB8A40F4-2B03-4469-BF34-3FFAA6B3813C}" dt="2022-06-11T21:59:40.474" v="2320" actId="5793"/>
        <pc:sldMkLst>
          <pc:docMk/>
          <pc:sldMk cId="1440043023" sldId="298"/>
        </pc:sldMkLst>
        <pc:spChg chg="mod">
          <ac:chgData name="thamfuan yee" userId="09071d9f32fe4b64" providerId="LiveId" clId="{DB8A40F4-2B03-4469-BF34-3FFAA6B3813C}" dt="2022-06-11T21:59:40.474" v="2320" actId="5793"/>
          <ac:spMkLst>
            <pc:docMk/>
            <pc:sldMk cId="1440043023" sldId="298"/>
            <ac:spMk id="3" creationId="{5FC9B7B2-C17E-8794-5961-C99AF5C5E297}"/>
          </ac:spMkLst>
        </pc:spChg>
      </pc:sldChg>
      <pc:sldChg chg="modSp add mod ord modNotesTx">
        <pc:chgData name="thamfuan yee" userId="09071d9f32fe4b64" providerId="LiveId" clId="{DB8A40F4-2B03-4469-BF34-3FFAA6B3813C}" dt="2022-06-11T22:08:30.130" v="2648" actId="1076"/>
        <pc:sldMkLst>
          <pc:docMk/>
          <pc:sldMk cId="162113550" sldId="299"/>
        </pc:sldMkLst>
        <pc:spChg chg="mod">
          <ac:chgData name="thamfuan yee" userId="09071d9f32fe4b64" providerId="LiveId" clId="{DB8A40F4-2B03-4469-BF34-3FFAA6B3813C}" dt="2022-06-11T22:08:30.130" v="2648" actId="1076"/>
          <ac:spMkLst>
            <pc:docMk/>
            <pc:sldMk cId="162113550" sldId="299"/>
            <ac:spMk id="3" creationId="{5FC9B7B2-C17E-8794-5961-C99AF5C5E297}"/>
          </ac:spMkLst>
        </pc:spChg>
      </pc:sldChg>
      <pc:sldChg chg="add modNotesTx">
        <pc:chgData name="thamfuan yee" userId="09071d9f32fe4b64" providerId="LiveId" clId="{DB8A40F4-2B03-4469-BF34-3FFAA6B3813C}" dt="2022-06-11T22:07:39.365" v="2633" actId="20577"/>
        <pc:sldMkLst>
          <pc:docMk/>
          <pc:sldMk cId="1610244649" sldId="300"/>
        </pc:sldMkLst>
      </pc:sldChg>
      <pc:sldChg chg="modSp add mod">
        <pc:chgData name="thamfuan yee" userId="09071d9f32fe4b64" providerId="LiveId" clId="{DB8A40F4-2B03-4469-BF34-3FFAA6B3813C}" dt="2022-06-11T22:06:25.437" v="2574" actId="1076"/>
        <pc:sldMkLst>
          <pc:docMk/>
          <pc:sldMk cId="3752931081" sldId="301"/>
        </pc:sldMkLst>
        <pc:spChg chg="mod">
          <ac:chgData name="thamfuan yee" userId="09071d9f32fe4b64" providerId="LiveId" clId="{DB8A40F4-2B03-4469-BF34-3FFAA6B3813C}" dt="2022-06-11T22:06:25.437" v="2574" actId="1076"/>
          <ac:spMkLst>
            <pc:docMk/>
            <pc:sldMk cId="3752931081" sldId="301"/>
            <ac:spMk id="3" creationId="{5FC9B7B2-C17E-8794-5961-C99AF5C5E297}"/>
          </ac:spMkLst>
        </pc:spChg>
      </pc:sldChg>
      <pc:sldChg chg="modSp add mod ord">
        <pc:chgData name="thamfuan yee" userId="09071d9f32fe4b64" providerId="LiveId" clId="{DB8A40F4-2B03-4469-BF34-3FFAA6B3813C}" dt="2022-06-11T22:09:56.221" v="2693" actId="20577"/>
        <pc:sldMkLst>
          <pc:docMk/>
          <pc:sldMk cId="1740031662" sldId="302"/>
        </pc:sldMkLst>
        <pc:spChg chg="mod">
          <ac:chgData name="thamfuan yee" userId="09071d9f32fe4b64" providerId="LiveId" clId="{DB8A40F4-2B03-4469-BF34-3FFAA6B3813C}" dt="2022-06-11T22:09:56.221" v="2693" actId="20577"/>
          <ac:spMkLst>
            <pc:docMk/>
            <pc:sldMk cId="1740031662" sldId="302"/>
            <ac:spMk id="3" creationId="{5FC9B7B2-C17E-8794-5961-C99AF5C5E2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11ADD-E821-4340-B188-996BB70367A1}" type="datetimeFigureOut">
              <a:rPr lang="en-AU" smtClean="0"/>
              <a:t>12/6/22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D392F-A2F7-4602-B958-65BFE9B313A4}" type="slidenum">
              <a:rPr lang="en-AU" smtClean="0"/>
              <a:t>‹#›</a:t>
            </a:fld>
            <a:endParaRPr lang="en-AU"/>
          </a:p>
        </p:txBody>
      </p:sp>
    </p:spTree>
    <p:extLst>
      <p:ext uri="{BB962C8B-B14F-4D97-AF65-F5344CB8AC3E}">
        <p14:creationId xmlns:p14="http://schemas.microsoft.com/office/powerpoint/2010/main" val="418105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“Yuck” or “Yes?”</a:t>
            </a:r>
          </a:p>
        </p:txBody>
      </p:sp>
      <p:sp>
        <p:nvSpPr>
          <p:cNvPr id="4" name="Slide Number Placeholder 3"/>
          <p:cNvSpPr>
            <a:spLocks noGrp="1"/>
          </p:cNvSpPr>
          <p:nvPr>
            <p:ph type="sldNum" sz="quarter" idx="5"/>
          </p:nvPr>
        </p:nvSpPr>
        <p:spPr/>
        <p:txBody>
          <a:bodyPr/>
          <a:lstStyle/>
          <a:p>
            <a:fld id="{315D392F-A2F7-4602-B958-65BFE9B313A4}" type="slidenum">
              <a:rPr lang="en-AU" smtClean="0"/>
              <a:t>4</a:t>
            </a:fld>
            <a:endParaRPr lang="en-AU"/>
          </a:p>
        </p:txBody>
      </p:sp>
    </p:spTree>
    <p:extLst>
      <p:ext uri="{BB962C8B-B14F-4D97-AF65-F5344CB8AC3E}">
        <p14:creationId xmlns:p14="http://schemas.microsoft.com/office/powerpoint/2010/main" val="12590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20</a:t>
            </a:fld>
            <a:endParaRPr lang="en-AU"/>
          </a:p>
        </p:txBody>
      </p:sp>
    </p:spTree>
    <p:extLst>
      <p:ext uri="{BB962C8B-B14F-4D97-AF65-F5344CB8AC3E}">
        <p14:creationId xmlns:p14="http://schemas.microsoft.com/office/powerpoint/2010/main" val="3667076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image of God is both ‘male’ and ‘female.’</a:t>
            </a:r>
          </a:p>
        </p:txBody>
      </p:sp>
      <p:sp>
        <p:nvSpPr>
          <p:cNvPr id="4" name="Slide Number Placeholder 3"/>
          <p:cNvSpPr>
            <a:spLocks noGrp="1"/>
          </p:cNvSpPr>
          <p:nvPr>
            <p:ph type="sldNum" sz="quarter" idx="5"/>
          </p:nvPr>
        </p:nvSpPr>
        <p:spPr/>
        <p:txBody>
          <a:bodyPr/>
          <a:lstStyle/>
          <a:p>
            <a:fld id="{315D392F-A2F7-4602-B958-65BFE9B313A4}" type="slidenum">
              <a:rPr lang="en-AU" smtClean="0"/>
              <a:t>21</a:t>
            </a:fld>
            <a:endParaRPr lang="en-AU"/>
          </a:p>
        </p:txBody>
      </p:sp>
    </p:spTree>
    <p:extLst>
      <p:ext uri="{BB962C8B-B14F-4D97-AF65-F5344CB8AC3E}">
        <p14:creationId xmlns:p14="http://schemas.microsoft.com/office/powerpoint/2010/main" val="429399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22</a:t>
            </a:fld>
            <a:endParaRPr lang="en-AU"/>
          </a:p>
        </p:txBody>
      </p:sp>
    </p:spTree>
    <p:extLst>
      <p:ext uri="{BB962C8B-B14F-4D97-AF65-F5344CB8AC3E}">
        <p14:creationId xmlns:p14="http://schemas.microsoft.com/office/powerpoint/2010/main" val="259746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23</a:t>
            </a:fld>
            <a:endParaRPr lang="en-AU"/>
          </a:p>
        </p:txBody>
      </p:sp>
    </p:spTree>
    <p:extLst>
      <p:ext uri="{BB962C8B-B14F-4D97-AF65-F5344CB8AC3E}">
        <p14:creationId xmlns:p14="http://schemas.microsoft.com/office/powerpoint/2010/main" val="40706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24</a:t>
            </a:fld>
            <a:endParaRPr lang="en-AU"/>
          </a:p>
        </p:txBody>
      </p:sp>
    </p:spTree>
    <p:extLst>
      <p:ext uri="{BB962C8B-B14F-4D97-AF65-F5344CB8AC3E}">
        <p14:creationId xmlns:p14="http://schemas.microsoft.com/office/powerpoint/2010/main" val="331003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freedom, according to Scripture, is found not in asserting our </a:t>
            </a:r>
            <a:r>
              <a:rPr lang="en-US" b="1" dirty="0"/>
              <a:t>radical independence </a:t>
            </a:r>
            <a:r>
              <a:rPr lang="en-US" dirty="0"/>
              <a:t>and </a:t>
            </a:r>
            <a:r>
              <a:rPr lang="en-US" b="1" dirty="0"/>
              <a:t>trying to be who we’re not made to be</a:t>
            </a:r>
            <a:r>
              <a:rPr lang="en-US" dirty="0"/>
              <a:t>. </a:t>
            </a:r>
            <a:r>
              <a:rPr lang="en-US" i="1" dirty="0"/>
              <a:t>True freedom is found in embracing and being who we are</a:t>
            </a:r>
            <a:r>
              <a:rPr lang="en-US" dirty="0"/>
              <a:t>.</a:t>
            </a:r>
          </a:p>
          <a:p>
            <a:endParaRPr lang="en-US" dirty="0"/>
          </a:p>
          <a:p>
            <a:r>
              <a:rPr lang="en-US" dirty="0"/>
              <a:t>Made in the image of God.</a:t>
            </a:r>
          </a:p>
          <a:p>
            <a:endParaRPr lang="en-US" dirty="0"/>
          </a:p>
          <a:p>
            <a:r>
              <a:rPr lang="en-US" dirty="0"/>
              <a:t>Analogy of being a fish. I have heard of people wanting to be a cat, but so far, no fish  or </a:t>
            </a:r>
            <a:r>
              <a:rPr lang="en-US" dirty="0" err="1"/>
              <a:t>aquaman</a:t>
            </a:r>
            <a:r>
              <a:rPr lang="en-US" dirty="0"/>
              <a:t>.</a:t>
            </a:r>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25</a:t>
            </a:fld>
            <a:endParaRPr lang="en-AU"/>
          </a:p>
        </p:txBody>
      </p:sp>
    </p:spTree>
    <p:extLst>
      <p:ext uri="{BB962C8B-B14F-4D97-AF65-F5344CB8AC3E}">
        <p14:creationId xmlns:p14="http://schemas.microsoft.com/office/powerpoint/2010/main" val="23295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26</a:t>
            </a:fld>
            <a:endParaRPr lang="en-AU"/>
          </a:p>
        </p:txBody>
      </p:sp>
    </p:spTree>
    <p:extLst>
      <p:ext uri="{BB962C8B-B14F-4D97-AF65-F5344CB8AC3E}">
        <p14:creationId xmlns:p14="http://schemas.microsoft.com/office/powerpoint/2010/main" val="2034409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27</a:t>
            </a:fld>
            <a:endParaRPr lang="en-AU"/>
          </a:p>
        </p:txBody>
      </p:sp>
    </p:spTree>
    <p:extLst>
      <p:ext uri="{BB962C8B-B14F-4D97-AF65-F5344CB8AC3E}">
        <p14:creationId xmlns:p14="http://schemas.microsoft.com/office/powerpoint/2010/main" val="642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roots of the profound individualism that marks our culture go back to the period of the Enlightenment 300 years ago, when intellectuals began to assert the primacy of human reason over divine revelation. Most people have never read the works of philosophers like Voltaire and Rousseau, but their influence has gradually trickled down into our whole society so that it affects us all. The Enlightenment began with great confidence that reason could lead us to the truth, but that optimism gradually disappeared. Even the greatest human thinkers can’t agree on fundamental issues. And so, having rejected revelation and lacking confidence in reason, our culture has now largely rejected the concept of objective truth, at least when it comes to big issues, such as meaning and morality. So where does this leave us? With ourselves as individuals. If we think that truth is subjective, then we certainly won’t let any external authority tell us what to think or how to behave—whether it’s the government, a religion or our family. It’s up to us to draw our own conclusions and live our own lives.</a:t>
            </a:r>
          </a:p>
        </p:txBody>
      </p:sp>
      <p:sp>
        <p:nvSpPr>
          <p:cNvPr id="4" name="Slide Number Placeholder 3"/>
          <p:cNvSpPr>
            <a:spLocks noGrp="1"/>
          </p:cNvSpPr>
          <p:nvPr>
            <p:ph type="sldNum" sz="quarter" idx="5"/>
          </p:nvPr>
        </p:nvSpPr>
        <p:spPr/>
        <p:txBody>
          <a:bodyPr/>
          <a:lstStyle/>
          <a:p>
            <a:fld id="{315D392F-A2F7-4602-B958-65BFE9B313A4}" type="slidenum">
              <a:rPr lang="en-AU" smtClean="0"/>
              <a:t>28</a:t>
            </a:fld>
            <a:endParaRPr lang="en-AU"/>
          </a:p>
        </p:txBody>
      </p:sp>
    </p:spTree>
    <p:extLst>
      <p:ext uri="{BB962C8B-B14F-4D97-AF65-F5344CB8AC3E}">
        <p14:creationId xmlns:p14="http://schemas.microsoft.com/office/powerpoint/2010/main" val="1091612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 got so many different gender preferences that they finally scrap off and just put ‘custom.’</a:t>
            </a:r>
          </a:p>
        </p:txBody>
      </p:sp>
      <p:sp>
        <p:nvSpPr>
          <p:cNvPr id="4" name="Slide Number Placeholder 3"/>
          <p:cNvSpPr>
            <a:spLocks noGrp="1"/>
          </p:cNvSpPr>
          <p:nvPr>
            <p:ph type="sldNum" sz="quarter" idx="5"/>
          </p:nvPr>
        </p:nvSpPr>
        <p:spPr/>
        <p:txBody>
          <a:bodyPr/>
          <a:lstStyle/>
          <a:p>
            <a:fld id="{315D392F-A2F7-4602-B958-65BFE9B313A4}" type="slidenum">
              <a:rPr lang="en-AU" smtClean="0"/>
              <a:t>29</a:t>
            </a:fld>
            <a:endParaRPr lang="en-AU"/>
          </a:p>
        </p:txBody>
      </p:sp>
    </p:spTree>
    <p:extLst>
      <p:ext uri="{BB962C8B-B14F-4D97-AF65-F5344CB8AC3E}">
        <p14:creationId xmlns:p14="http://schemas.microsoft.com/office/powerpoint/2010/main" val="59027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5</a:t>
            </a:fld>
            <a:endParaRPr lang="en-AU"/>
          </a:p>
        </p:txBody>
      </p:sp>
    </p:spTree>
    <p:extLst>
      <p:ext uri="{BB962C8B-B14F-4D97-AF65-F5344CB8AC3E}">
        <p14:creationId xmlns:p14="http://schemas.microsoft.com/office/powerpoint/2010/main" val="2243333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17</a:t>
            </a:r>
            <a:r>
              <a:rPr lang="en-AU" baseline="30000" dirty="0"/>
              <a:t>th</a:t>
            </a:r>
            <a:r>
              <a:rPr lang="en-AU" dirty="0"/>
              <a:t> February 2022</a:t>
            </a:r>
          </a:p>
        </p:txBody>
      </p:sp>
      <p:sp>
        <p:nvSpPr>
          <p:cNvPr id="4" name="Slide Number Placeholder 3"/>
          <p:cNvSpPr>
            <a:spLocks noGrp="1"/>
          </p:cNvSpPr>
          <p:nvPr>
            <p:ph type="sldNum" sz="quarter" idx="5"/>
          </p:nvPr>
        </p:nvSpPr>
        <p:spPr/>
        <p:txBody>
          <a:bodyPr/>
          <a:lstStyle/>
          <a:p>
            <a:fld id="{315D392F-A2F7-4602-B958-65BFE9B313A4}" type="slidenum">
              <a:rPr lang="en-AU" smtClean="0"/>
              <a:t>30</a:t>
            </a:fld>
            <a:endParaRPr lang="en-AU"/>
          </a:p>
        </p:txBody>
      </p:sp>
    </p:spTree>
    <p:extLst>
      <p:ext uri="{BB962C8B-B14F-4D97-AF65-F5344CB8AC3E}">
        <p14:creationId xmlns:p14="http://schemas.microsoft.com/office/powerpoint/2010/main" val="340023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31</a:t>
            </a:fld>
            <a:endParaRPr lang="en-AU"/>
          </a:p>
        </p:txBody>
      </p:sp>
    </p:spTree>
    <p:extLst>
      <p:ext uri="{BB962C8B-B14F-4D97-AF65-F5344CB8AC3E}">
        <p14:creationId xmlns:p14="http://schemas.microsoft.com/office/powerpoint/2010/main" val="621494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32</a:t>
            </a:fld>
            <a:endParaRPr lang="en-AU"/>
          </a:p>
        </p:txBody>
      </p:sp>
    </p:spTree>
    <p:extLst>
      <p:ext uri="{BB962C8B-B14F-4D97-AF65-F5344CB8AC3E}">
        <p14:creationId xmlns:p14="http://schemas.microsoft.com/office/powerpoint/2010/main" val="2157974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33</a:t>
            </a:fld>
            <a:endParaRPr lang="en-AU"/>
          </a:p>
        </p:txBody>
      </p:sp>
    </p:spTree>
    <p:extLst>
      <p:ext uri="{BB962C8B-B14F-4D97-AF65-F5344CB8AC3E}">
        <p14:creationId xmlns:p14="http://schemas.microsoft.com/office/powerpoint/2010/main" val="1013155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Philip Jansen’ sermon once on evangelism. You do it in the church. Where we are sitting now is what they call a parish hall. Built for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err="1"/>
              <a:t>Lesslie</a:t>
            </a:r>
            <a:r>
              <a:rPr lang="en-AU" dirty="0"/>
              <a:t> </a:t>
            </a:r>
            <a:r>
              <a:rPr lang="en-AU" dirty="0" err="1"/>
              <a:t>Newbigin</a:t>
            </a:r>
            <a:r>
              <a:rPr lang="en-AU" dirty="0"/>
              <a:t> came back to UK after 30 years as a missionary in India, and found the profound change in society. Yet, the church still thinks they were in the era of Christendom!</a:t>
            </a:r>
          </a:p>
          <a:p>
            <a:endParaRPr lang="en-AU" dirty="0"/>
          </a:p>
          <a:p>
            <a:r>
              <a:rPr lang="en-AU" dirty="0"/>
              <a:t>We spent countless hours debating and trying to understand the theological views on SOGI.</a:t>
            </a:r>
          </a:p>
          <a:p>
            <a:endParaRPr lang="en-AU" dirty="0"/>
          </a:p>
          <a:p>
            <a:r>
              <a:rPr lang="en-AU" dirty="0"/>
              <a:t>Today, the community cares very little what we think.</a:t>
            </a:r>
          </a:p>
        </p:txBody>
      </p:sp>
      <p:sp>
        <p:nvSpPr>
          <p:cNvPr id="4" name="Slide Number Placeholder 3"/>
          <p:cNvSpPr>
            <a:spLocks noGrp="1"/>
          </p:cNvSpPr>
          <p:nvPr>
            <p:ph type="sldNum" sz="quarter" idx="5"/>
          </p:nvPr>
        </p:nvSpPr>
        <p:spPr/>
        <p:txBody>
          <a:bodyPr/>
          <a:lstStyle/>
          <a:p>
            <a:fld id="{315D392F-A2F7-4602-B958-65BFE9B313A4}" type="slidenum">
              <a:rPr lang="en-AU" smtClean="0"/>
              <a:t>34</a:t>
            </a:fld>
            <a:endParaRPr lang="en-AU"/>
          </a:p>
        </p:txBody>
      </p:sp>
    </p:spTree>
    <p:extLst>
      <p:ext uri="{BB962C8B-B14F-4D97-AF65-F5344CB8AC3E}">
        <p14:creationId xmlns:p14="http://schemas.microsoft.com/office/powerpoint/2010/main" val="2808702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spent countless hours debating and trying to understand the theological views on SOGI.</a:t>
            </a:r>
          </a:p>
          <a:p>
            <a:endParaRPr lang="en-AU" dirty="0"/>
          </a:p>
          <a:p>
            <a:r>
              <a:rPr lang="en-AU" dirty="0"/>
              <a:t>Is it about theological debates or about us wanting to truly relate and reach out to people who are LGBTQI?</a:t>
            </a:r>
          </a:p>
        </p:txBody>
      </p:sp>
      <p:sp>
        <p:nvSpPr>
          <p:cNvPr id="4" name="Slide Number Placeholder 3"/>
          <p:cNvSpPr>
            <a:spLocks noGrp="1"/>
          </p:cNvSpPr>
          <p:nvPr>
            <p:ph type="sldNum" sz="quarter" idx="5"/>
          </p:nvPr>
        </p:nvSpPr>
        <p:spPr/>
        <p:txBody>
          <a:bodyPr/>
          <a:lstStyle/>
          <a:p>
            <a:fld id="{315D392F-A2F7-4602-B958-65BFE9B313A4}" type="slidenum">
              <a:rPr lang="en-AU" smtClean="0"/>
              <a:t>35</a:t>
            </a:fld>
            <a:endParaRPr lang="en-AU"/>
          </a:p>
        </p:txBody>
      </p:sp>
    </p:spTree>
    <p:extLst>
      <p:ext uri="{BB962C8B-B14F-4D97-AF65-F5344CB8AC3E}">
        <p14:creationId xmlns:p14="http://schemas.microsoft.com/office/powerpoint/2010/main" val="914645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36</a:t>
            </a:fld>
            <a:endParaRPr lang="en-AU"/>
          </a:p>
        </p:txBody>
      </p:sp>
    </p:spTree>
    <p:extLst>
      <p:ext uri="{BB962C8B-B14F-4D97-AF65-F5344CB8AC3E}">
        <p14:creationId xmlns:p14="http://schemas.microsoft.com/office/powerpoint/2010/main" val="534328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They are made in the image of God, just like me. They are fallen people, just like me. They have needs, just like me.</a:t>
            </a:r>
          </a:p>
          <a:p>
            <a:endParaRPr lang="en-AU" dirty="0"/>
          </a:p>
          <a:p>
            <a:r>
              <a:rPr lang="en-AU" dirty="0"/>
              <a:t>Do not single them out as sinful people.</a:t>
            </a:r>
          </a:p>
        </p:txBody>
      </p:sp>
      <p:sp>
        <p:nvSpPr>
          <p:cNvPr id="4" name="Slide Number Placeholder 3"/>
          <p:cNvSpPr>
            <a:spLocks noGrp="1"/>
          </p:cNvSpPr>
          <p:nvPr>
            <p:ph type="sldNum" sz="quarter" idx="5"/>
          </p:nvPr>
        </p:nvSpPr>
        <p:spPr/>
        <p:txBody>
          <a:bodyPr/>
          <a:lstStyle/>
          <a:p>
            <a:fld id="{315D392F-A2F7-4602-B958-65BFE9B313A4}" type="slidenum">
              <a:rPr lang="en-AU" smtClean="0"/>
              <a:t>37</a:t>
            </a:fld>
            <a:endParaRPr lang="en-AU"/>
          </a:p>
        </p:txBody>
      </p:sp>
    </p:spTree>
    <p:extLst>
      <p:ext uri="{BB962C8B-B14F-4D97-AF65-F5344CB8AC3E}">
        <p14:creationId xmlns:p14="http://schemas.microsoft.com/office/powerpoint/2010/main" val="88704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38</a:t>
            </a:fld>
            <a:endParaRPr lang="en-AU"/>
          </a:p>
        </p:txBody>
      </p:sp>
    </p:spTree>
    <p:extLst>
      <p:ext uri="{BB962C8B-B14F-4D97-AF65-F5344CB8AC3E}">
        <p14:creationId xmlns:p14="http://schemas.microsoft.com/office/powerpoint/2010/main" val="1822571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39</a:t>
            </a:fld>
            <a:endParaRPr lang="en-AU"/>
          </a:p>
        </p:txBody>
      </p:sp>
    </p:spTree>
    <p:extLst>
      <p:ext uri="{BB962C8B-B14F-4D97-AF65-F5344CB8AC3E}">
        <p14:creationId xmlns:p14="http://schemas.microsoft.com/office/powerpoint/2010/main" val="278081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Christians begin with the authoritative Word of God.</a:t>
            </a:r>
          </a:p>
        </p:txBody>
      </p:sp>
      <p:sp>
        <p:nvSpPr>
          <p:cNvPr id="4" name="Slide Number Placeholder 3"/>
          <p:cNvSpPr>
            <a:spLocks noGrp="1"/>
          </p:cNvSpPr>
          <p:nvPr>
            <p:ph type="sldNum" sz="quarter" idx="5"/>
          </p:nvPr>
        </p:nvSpPr>
        <p:spPr/>
        <p:txBody>
          <a:bodyPr/>
          <a:lstStyle/>
          <a:p>
            <a:fld id="{315D392F-A2F7-4602-B958-65BFE9B313A4}" type="slidenum">
              <a:rPr lang="en-AU" smtClean="0"/>
              <a:t>6</a:t>
            </a:fld>
            <a:endParaRPr lang="en-AU"/>
          </a:p>
        </p:txBody>
      </p:sp>
    </p:spTree>
    <p:extLst>
      <p:ext uri="{BB962C8B-B14F-4D97-AF65-F5344CB8AC3E}">
        <p14:creationId xmlns:p14="http://schemas.microsoft.com/office/powerpoint/2010/main" val="3230820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 Jesus change them.</a:t>
            </a:r>
          </a:p>
          <a:p>
            <a:endParaRPr lang="en-AU" dirty="0"/>
          </a:p>
          <a:p>
            <a:r>
              <a:rPr lang="en-AU" dirty="0"/>
              <a:t>Growing up, there were some thing you just don’t do as a Christian – smoking, drinking, dancing, going to the cinemas, etc. And we require people to be someone we set standard on before we baptise them or say you are allowed to be a Christian. If you feel that way, I want you to know that’s not of Jesus. You come as you are, relate with him, and let him change you.</a:t>
            </a:r>
          </a:p>
          <a:p>
            <a:endParaRPr lang="en-AU" dirty="0"/>
          </a:p>
          <a:p>
            <a:r>
              <a:rPr lang="en-AU" dirty="0"/>
              <a:t>Jesus is the one who will change the person. </a:t>
            </a:r>
          </a:p>
          <a:p>
            <a:endParaRPr lang="en-AU" dirty="0"/>
          </a:p>
          <a:p>
            <a:r>
              <a:rPr lang="en-AU" dirty="0"/>
              <a:t>Give them time to grow.</a:t>
            </a:r>
          </a:p>
          <a:p>
            <a:endParaRPr lang="en-AU" dirty="0"/>
          </a:p>
          <a:p>
            <a:r>
              <a:rPr lang="en-AU" dirty="0"/>
              <a:t>Faith shapes desires, not the other way round.</a:t>
            </a:r>
          </a:p>
        </p:txBody>
      </p:sp>
      <p:sp>
        <p:nvSpPr>
          <p:cNvPr id="4" name="Slide Number Placeholder 3"/>
          <p:cNvSpPr>
            <a:spLocks noGrp="1"/>
          </p:cNvSpPr>
          <p:nvPr>
            <p:ph type="sldNum" sz="quarter" idx="5"/>
          </p:nvPr>
        </p:nvSpPr>
        <p:spPr/>
        <p:txBody>
          <a:bodyPr/>
          <a:lstStyle/>
          <a:p>
            <a:fld id="{315D392F-A2F7-4602-B958-65BFE9B313A4}" type="slidenum">
              <a:rPr lang="en-AU" smtClean="0"/>
              <a:t>40</a:t>
            </a:fld>
            <a:endParaRPr lang="en-AU"/>
          </a:p>
        </p:txBody>
      </p:sp>
    </p:spTree>
    <p:extLst>
      <p:ext uri="{BB962C8B-B14F-4D97-AF65-F5344CB8AC3E}">
        <p14:creationId xmlns:p14="http://schemas.microsoft.com/office/powerpoint/2010/main" val="2904836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 Jesus change them.</a:t>
            </a:r>
          </a:p>
          <a:p>
            <a:endParaRPr lang="en-AU" dirty="0"/>
          </a:p>
          <a:p>
            <a:r>
              <a:rPr lang="en-AU" dirty="0"/>
              <a:t>Growing up, there were some thing you just don’t do as a Christian – smoking, drinking, dancing, going to the cinemas, etc. And we require people to be someone we set standard on before we baptise them or say you are allowed to be a Christian. If you feel that way, I want you to know that’s not of Jesus. You come as you are, relate with him, and let him change you.</a:t>
            </a:r>
          </a:p>
          <a:p>
            <a:endParaRPr lang="en-AU" dirty="0"/>
          </a:p>
          <a:p>
            <a:r>
              <a:rPr lang="en-AU" dirty="0"/>
              <a:t>Jesus is the one who will change the person.</a:t>
            </a:r>
          </a:p>
        </p:txBody>
      </p:sp>
      <p:sp>
        <p:nvSpPr>
          <p:cNvPr id="4" name="Slide Number Placeholder 3"/>
          <p:cNvSpPr>
            <a:spLocks noGrp="1"/>
          </p:cNvSpPr>
          <p:nvPr>
            <p:ph type="sldNum" sz="quarter" idx="5"/>
          </p:nvPr>
        </p:nvSpPr>
        <p:spPr/>
        <p:txBody>
          <a:bodyPr/>
          <a:lstStyle/>
          <a:p>
            <a:fld id="{315D392F-A2F7-4602-B958-65BFE9B313A4}" type="slidenum">
              <a:rPr lang="en-AU" smtClean="0"/>
              <a:t>41</a:t>
            </a:fld>
            <a:endParaRPr lang="en-AU"/>
          </a:p>
        </p:txBody>
      </p:sp>
    </p:spTree>
    <p:extLst>
      <p:ext uri="{BB962C8B-B14F-4D97-AF65-F5344CB8AC3E}">
        <p14:creationId xmlns:p14="http://schemas.microsoft.com/office/powerpoint/2010/main" val="3429887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42</a:t>
            </a:fld>
            <a:endParaRPr lang="en-AU"/>
          </a:p>
        </p:txBody>
      </p:sp>
    </p:spTree>
    <p:extLst>
      <p:ext uri="{BB962C8B-B14F-4D97-AF65-F5344CB8AC3E}">
        <p14:creationId xmlns:p14="http://schemas.microsoft.com/office/powerpoint/2010/main" val="2383635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43</a:t>
            </a:fld>
            <a:endParaRPr lang="en-AU"/>
          </a:p>
        </p:txBody>
      </p:sp>
    </p:spTree>
    <p:extLst>
      <p:ext uri="{BB962C8B-B14F-4D97-AF65-F5344CB8AC3E}">
        <p14:creationId xmlns:p14="http://schemas.microsoft.com/office/powerpoint/2010/main" val="2867850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44</a:t>
            </a:fld>
            <a:endParaRPr lang="en-AU"/>
          </a:p>
        </p:txBody>
      </p:sp>
    </p:spTree>
    <p:extLst>
      <p:ext uri="{BB962C8B-B14F-4D97-AF65-F5344CB8AC3E}">
        <p14:creationId xmlns:p14="http://schemas.microsoft.com/office/powerpoint/2010/main" val="68324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8</a:t>
            </a:fld>
            <a:endParaRPr lang="en-AU"/>
          </a:p>
        </p:txBody>
      </p:sp>
    </p:spTree>
    <p:extLst>
      <p:ext uri="{BB962C8B-B14F-4D97-AF65-F5344CB8AC3E}">
        <p14:creationId xmlns:p14="http://schemas.microsoft.com/office/powerpoint/2010/main" val="318448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9</a:t>
            </a:fld>
            <a:endParaRPr lang="en-AU"/>
          </a:p>
        </p:txBody>
      </p:sp>
    </p:spTree>
    <p:extLst>
      <p:ext uri="{BB962C8B-B14F-4D97-AF65-F5344CB8AC3E}">
        <p14:creationId xmlns:p14="http://schemas.microsoft.com/office/powerpoint/2010/main" val="35232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know who we are in God, and does not have to ‘find’ ourselves.</a:t>
            </a:r>
          </a:p>
          <a:p>
            <a:endParaRPr lang="en-AU" dirty="0"/>
          </a:p>
          <a:p>
            <a:r>
              <a:rPr lang="en-AU" dirty="0"/>
              <a:t>When I was growing up, my main concern is who I want to be when I grow up. Today that question can be answered differently. It is hard enough to know the answer to the first, now to have to answer the second one? And the whole idea of fluidity does not help as well.</a:t>
            </a:r>
          </a:p>
        </p:txBody>
      </p:sp>
      <p:sp>
        <p:nvSpPr>
          <p:cNvPr id="4" name="Slide Number Placeholder 3"/>
          <p:cNvSpPr>
            <a:spLocks noGrp="1"/>
          </p:cNvSpPr>
          <p:nvPr>
            <p:ph type="sldNum" sz="quarter" idx="5"/>
          </p:nvPr>
        </p:nvSpPr>
        <p:spPr/>
        <p:txBody>
          <a:bodyPr/>
          <a:lstStyle/>
          <a:p>
            <a:fld id="{315D392F-A2F7-4602-B958-65BFE9B313A4}" type="slidenum">
              <a:rPr lang="en-AU" smtClean="0"/>
              <a:t>10</a:t>
            </a:fld>
            <a:endParaRPr lang="en-AU"/>
          </a:p>
        </p:txBody>
      </p:sp>
    </p:spTree>
    <p:extLst>
      <p:ext uri="{BB962C8B-B14F-4D97-AF65-F5344CB8AC3E}">
        <p14:creationId xmlns:p14="http://schemas.microsoft.com/office/powerpoint/2010/main" val="344988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freedom, according to Scripture, is found not in asserting our </a:t>
            </a:r>
            <a:r>
              <a:rPr lang="en-US" b="1" dirty="0"/>
              <a:t>radical independence </a:t>
            </a:r>
            <a:r>
              <a:rPr lang="en-US" dirty="0"/>
              <a:t>and </a:t>
            </a:r>
            <a:r>
              <a:rPr lang="en-US" b="1" dirty="0"/>
              <a:t>trying to be who we’re not made to be</a:t>
            </a:r>
            <a:r>
              <a:rPr lang="en-US" dirty="0"/>
              <a:t>. </a:t>
            </a:r>
            <a:r>
              <a:rPr lang="en-US" i="1" dirty="0"/>
              <a:t>True freedom is found in embracing and being who we are</a:t>
            </a:r>
            <a:r>
              <a:rPr lang="en-US" dirty="0"/>
              <a:t>.</a:t>
            </a:r>
          </a:p>
          <a:p>
            <a:endParaRPr lang="en-US" dirty="0"/>
          </a:p>
          <a:p>
            <a:r>
              <a:rPr lang="en-US" dirty="0"/>
              <a:t>Made in the image of God.</a:t>
            </a:r>
          </a:p>
          <a:p>
            <a:endParaRPr lang="en-US" dirty="0"/>
          </a:p>
          <a:p>
            <a:r>
              <a:rPr lang="en-US" dirty="0"/>
              <a:t>Analogy of being a fish. I have heard of people wanting to be a cat, but so far, no fish  or </a:t>
            </a:r>
            <a:r>
              <a:rPr lang="en-US" dirty="0" err="1"/>
              <a:t>aquaman</a:t>
            </a:r>
            <a:r>
              <a:rPr lang="en-US" dirty="0"/>
              <a:t>.</a:t>
            </a:r>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11</a:t>
            </a:fld>
            <a:endParaRPr lang="en-AU"/>
          </a:p>
        </p:txBody>
      </p:sp>
    </p:spTree>
    <p:extLst>
      <p:ext uri="{BB962C8B-B14F-4D97-AF65-F5344CB8AC3E}">
        <p14:creationId xmlns:p14="http://schemas.microsoft.com/office/powerpoint/2010/main" val="47833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freedom, according to Scripture, is found not in asserting our </a:t>
            </a:r>
            <a:r>
              <a:rPr lang="en-US" b="1" dirty="0"/>
              <a:t>radical independence </a:t>
            </a:r>
            <a:r>
              <a:rPr lang="en-US" dirty="0"/>
              <a:t>and </a:t>
            </a:r>
            <a:r>
              <a:rPr lang="en-US" b="1" dirty="0"/>
              <a:t>trying to be who we’re not made to be</a:t>
            </a:r>
            <a:r>
              <a:rPr lang="en-US" dirty="0"/>
              <a:t>. </a:t>
            </a:r>
            <a:r>
              <a:rPr lang="en-US" i="1" dirty="0"/>
              <a:t>True freedom is found in embracing and being who we are</a:t>
            </a:r>
            <a:r>
              <a:rPr lang="en-US" dirty="0"/>
              <a:t>.</a:t>
            </a:r>
          </a:p>
          <a:p>
            <a:endParaRPr lang="en-US" dirty="0"/>
          </a:p>
          <a:p>
            <a:r>
              <a:rPr lang="en-US" dirty="0"/>
              <a:t>Made in the image of God.</a:t>
            </a:r>
          </a:p>
          <a:p>
            <a:endParaRPr lang="en-US" dirty="0"/>
          </a:p>
          <a:p>
            <a:r>
              <a:rPr lang="en-US" dirty="0"/>
              <a:t>Analogy of being a fish. I have heard of people wanting to be a cat, but so far, no fish  or </a:t>
            </a:r>
            <a:r>
              <a:rPr lang="en-US" dirty="0" err="1"/>
              <a:t>aquaman</a:t>
            </a:r>
            <a:r>
              <a:rPr lang="en-US" dirty="0"/>
              <a:t>.</a:t>
            </a:r>
            <a:endParaRPr lang="en-AU" dirty="0"/>
          </a:p>
        </p:txBody>
      </p:sp>
      <p:sp>
        <p:nvSpPr>
          <p:cNvPr id="4" name="Slide Number Placeholder 3"/>
          <p:cNvSpPr>
            <a:spLocks noGrp="1"/>
          </p:cNvSpPr>
          <p:nvPr>
            <p:ph type="sldNum" sz="quarter" idx="5"/>
          </p:nvPr>
        </p:nvSpPr>
        <p:spPr/>
        <p:txBody>
          <a:bodyPr/>
          <a:lstStyle/>
          <a:p>
            <a:fld id="{315D392F-A2F7-4602-B958-65BFE9B313A4}" type="slidenum">
              <a:rPr lang="en-AU" smtClean="0"/>
              <a:t>12</a:t>
            </a:fld>
            <a:endParaRPr lang="en-AU"/>
          </a:p>
        </p:txBody>
      </p:sp>
    </p:spTree>
    <p:extLst>
      <p:ext uri="{BB962C8B-B14F-4D97-AF65-F5344CB8AC3E}">
        <p14:creationId xmlns:p14="http://schemas.microsoft.com/office/powerpoint/2010/main" val="23414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View of soul and the body. Even in our Christian upbringing we often differentiate between soul and body. Soul lives on, but body become dust. In the NT, Paul has to fight this idea that the body is restrictive.</a:t>
            </a:r>
          </a:p>
          <a:p>
            <a:endParaRPr lang="en-AU" dirty="0"/>
          </a:p>
          <a:p>
            <a:r>
              <a:rPr lang="en-AU" dirty="0"/>
              <a:t>Not souls trapped in human bodies.</a:t>
            </a:r>
          </a:p>
        </p:txBody>
      </p:sp>
      <p:sp>
        <p:nvSpPr>
          <p:cNvPr id="4" name="Slide Number Placeholder 3"/>
          <p:cNvSpPr>
            <a:spLocks noGrp="1"/>
          </p:cNvSpPr>
          <p:nvPr>
            <p:ph type="sldNum" sz="quarter" idx="5"/>
          </p:nvPr>
        </p:nvSpPr>
        <p:spPr/>
        <p:txBody>
          <a:bodyPr/>
          <a:lstStyle/>
          <a:p>
            <a:fld id="{315D392F-A2F7-4602-B958-65BFE9B313A4}" type="slidenum">
              <a:rPr lang="en-AU" smtClean="0"/>
              <a:t>13</a:t>
            </a:fld>
            <a:endParaRPr lang="en-AU"/>
          </a:p>
        </p:txBody>
      </p:sp>
    </p:spTree>
    <p:extLst>
      <p:ext uri="{BB962C8B-B14F-4D97-AF65-F5344CB8AC3E}">
        <p14:creationId xmlns:p14="http://schemas.microsoft.com/office/powerpoint/2010/main" val="107099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506F-1A41-4486-AD1D-B43FB69042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71CE529-FFE8-4D5C-9D54-61EC8977B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E1884E-6545-4F8D-B4E9-ED8974BDFE32}"/>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5" name="Footer Placeholder 4">
            <a:extLst>
              <a:ext uri="{FF2B5EF4-FFF2-40B4-BE49-F238E27FC236}">
                <a16:creationId xmlns:a16="http://schemas.microsoft.com/office/drawing/2014/main" id="{D36DBE28-E6D0-47CF-9368-9A80CB4026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140A3C-D7DC-420C-8131-92B2ECB9AE75}"/>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271699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B040-D5D9-49D1-83CD-533ED985F99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C4FE0EE-2DC5-45EE-AA0D-B2A9ECF4E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18E3C1-FEC2-42AB-8094-90FB8DF0A7B4}"/>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5" name="Footer Placeholder 4">
            <a:extLst>
              <a:ext uri="{FF2B5EF4-FFF2-40B4-BE49-F238E27FC236}">
                <a16:creationId xmlns:a16="http://schemas.microsoft.com/office/drawing/2014/main" id="{D9034057-324D-4538-9CD4-0AC010D4FD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8E8BDC-4760-4807-A787-DB821DD4665E}"/>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150209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6A328D-E143-4B86-8D21-7895D4009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D36AE42-CB8E-43D0-A982-527ACC42A8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A833D4-175D-4887-B42D-9B2D01B0D785}"/>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5" name="Footer Placeholder 4">
            <a:extLst>
              <a:ext uri="{FF2B5EF4-FFF2-40B4-BE49-F238E27FC236}">
                <a16:creationId xmlns:a16="http://schemas.microsoft.com/office/drawing/2014/main" id="{3BAA2AA9-1B75-409D-90BF-D9F8279AB6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4EE44C-D599-465C-BDFD-8463447FC4F4}"/>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279754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688B-1751-47AE-BE19-AFC4E1723EE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590B25-A5C9-41F5-A3D5-3F68B9EBFD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04A68A-8B63-4421-B4D9-9B0525C24F48}"/>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5" name="Footer Placeholder 4">
            <a:extLst>
              <a:ext uri="{FF2B5EF4-FFF2-40B4-BE49-F238E27FC236}">
                <a16:creationId xmlns:a16="http://schemas.microsoft.com/office/drawing/2014/main" id="{352CD106-1B86-401D-BECC-3ADA9A86C8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B62A23-2520-4341-B725-EA6A4CABE5DB}"/>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200942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8A84-D541-45B5-B07E-43D87E2F8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CB952FD-A78A-4B0E-BB99-CDA4614EF1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FE8DD-C006-4EB8-9528-8E60D5C8961C}"/>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5" name="Footer Placeholder 4">
            <a:extLst>
              <a:ext uri="{FF2B5EF4-FFF2-40B4-BE49-F238E27FC236}">
                <a16:creationId xmlns:a16="http://schemas.microsoft.com/office/drawing/2014/main" id="{7E97F24D-C9BB-4CCD-A1DA-CED41BD5CE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655FE56-25BB-4129-896B-B8B51BDF6DB5}"/>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7316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7028-D1D5-43F9-9783-F03E0AFB42B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C83A10-DF76-4012-90B5-A293E9BF6B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63E8E85-AA26-4691-91C5-DE98688A0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EF7B1E6-5A9F-4E76-8D50-8CA013F5B60F}"/>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6" name="Footer Placeholder 5">
            <a:extLst>
              <a:ext uri="{FF2B5EF4-FFF2-40B4-BE49-F238E27FC236}">
                <a16:creationId xmlns:a16="http://schemas.microsoft.com/office/drawing/2014/main" id="{5C450B21-1908-445D-A9B8-8AF0F68538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EFD5CF2-6BC7-4BBB-A052-A11BDD0754ED}"/>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340352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E07C-5630-4F89-B479-98105663C4E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41C6C5B-275D-4CF2-B9F0-9A2F9160B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66E6B-7D88-4D7D-AC83-F24CF3F8B2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ABC3E81-53D6-4E98-AC5D-504AB41107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9A3C3-D02E-441C-9B57-EB56C6FE0D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E46D66B-682D-4B3A-B904-AFEAD177626F}"/>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8" name="Footer Placeholder 7">
            <a:extLst>
              <a:ext uri="{FF2B5EF4-FFF2-40B4-BE49-F238E27FC236}">
                <a16:creationId xmlns:a16="http://schemas.microsoft.com/office/drawing/2014/main" id="{CF8E0A89-B805-4911-A98B-C28926673BB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04400B4-F08F-4BE0-988A-6C021B0CE0BD}"/>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96806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10FD-ACEE-4B49-82DA-F9034207FF9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D38911-7845-429A-8DC8-C04EC4DB9E68}"/>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4" name="Footer Placeholder 3">
            <a:extLst>
              <a:ext uri="{FF2B5EF4-FFF2-40B4-BE49-F238E27FC236}">
                <a16:creationId xmlns:a16="http://schemas.microsoft.com/office/drawing/2014/main" id="{68142100-F4B0-4A61-B7C9-E446896B27B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E9314FA-7095-4BC2-83F3-666EFD8B55DF}"/>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4329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C3771-E1B4-4B48-AF39-AFE44BC2E074}"/>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3" name="Footer Placeholder 2">
            <a:extLst>
              <a:ext uri="{FF2B5EF4-FFF2-40B4-BE49-F238E27FC236}">
                <a16:creationId xmlns:a16="http://schemas.microsoft.com/office/drawing/2014/main" id="{A57E2946-F52C-46DF-969A-5904B49CA73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8D4CF19-91CB-4223-AA13-62A7F8C624B0}"/>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225202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349-5699-40D1-8035-88BCC57589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5714587-9BB7-4C9F-A2D2-01F3FF86E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9C3DBE5-A64D-4107-B124-A362406D3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EA097-B671-4912-88CC-D43F28649245}"/>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6" name="Footer Placeholder 5">
            <a:extLst>
              <a:ext uri="{FF2B5EF4-FFF2-40B4-BE49-F238E27FC236}">
                <a16:creationId xmlns:a16="http://schemas.microsoft.com/office/drawing/2014/main" id="{68DCA34A-1970-4EB4-8816-B0472803F2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47B418A-C9D5-48DE-8534-856D32A02E94}"/>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205142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669B-B54D-46AE-B618-07316A506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14B32B8-1C81-4DC7-AFCD-F3A0BB683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1871A87-F009-421C-BC1E-2A096559E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B95F4-2DBA-4C07-842B-1B4199A152A5}"/>
              </a:ext>
            </a:extLst>
          </p:cNvPr>
          <p:cNvSpPr>
            <a:spLocks noGrp="1"/>
          </p:cNvSpPr>
          <p:nvPr>
            <p:ph type="dt" sz="half" idx="10"/>
          </p:nvPr>
        </p:nvSpPr>
        <p:spPr/>
        <p:txBody>
          <a:bodyPr/>
          <a:lstStyle/>
          <a:p>
            <a:fld id="{DFEC5067-497C-416E-85D4-67788650912B}" type="datetimeFigureOut">
              <a:rPr lang="en-AU" smtClean="0"/>
              <a:t>12/6/22</a:t>
            </a:fld>
            <a:endParaRPr lang="en-AU"/>
          </a:p>
        </p:txBody>
      </p:sp>
      <p:sp>
        <p:nvSpPr>
          <p:cNvPr id="6" name="Footer Placeholder 5">
            <a:extLst>
              <a:ext uri="{FF2B5EF4-FFF2-40B4-BE49-F238E27FC236}">
                <a16:creationId xmlns:a16="http://schemas.microsoft.com/office/drawing/2014/main" id="{BF8D264D-0D56-4689-83EF-3B8F767336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562ACE9-0982-4B15-9E9C-E0C69C48AAFE}"/>
              </a:ext>
            </a:extLst>
          </p:cNvPr>
          <p:cNvSpPr>
            <a:spLocks noGrp="1"/>
          </p:cNvSpPr>
          <p:nvPr>
            <p:ph type="sldNum" sz="quarter" idx="12"/>
          </p:nvPr>
        </p:nvSpPr>
        <p:spPr/>
        <p:txBody>
          <a:bodyPr/>
          <a:lstStyle/>
          <a:p>
            <a:fld id="{62B87709-8917-4469-8A38-73D1EF8B1904}" type="slidenum">
              <a:rPr lang="en-AU" smtClean="0"/>
              <a:t>‹#›</a:t>
            </a:fld>
            <a:endParaRPr lang="en-AU"/>
          </a:p>
        </p:txBody>
      </p:sp>
    </p:spTree>
    <p:extLst>
      <p:ext uri="{BB962C8B-B14F-4D97-AF65-F5344CB8AC3E}">
        <p14:creationId xmlns:p14="http://schemas.microsoft.com/office/powerpoint/2010/main" val="140775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DF9FA96A-2F67-2A7E-DA28-F3287ABBFF8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5F435DE-5936-4BDC-9967-B72B83D9A6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A64E136-8907-460F-8FB2-293952982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0957076E-E423-450B-9110-E002EADF9B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C5067-497C-416E-85D4-67788650912B}" type="datetimeFigureOut">
              <a:rPr lang="en-AU" smtClean="0"/>
              <a:t>12/6/22</a:t>
            </a:fld>
            <a:endParaRPr lang="en-AU"/>
          </a:p>
        </p:txBody>
      </p:sp>
      <p:sp>
        <p:nvSpPr>
          <p:cNvPr id="5" name="Footer Placeholder 4">
            <a:extLst>
              <a:ext uri="{FF2B5EF4-FFF2-40B4-BE49-F238E27FC236}">
                <a16:creationId xmlns:a16="http://schemas.microsoft.com/office/drawing/2014/main" id="{7926CFC4-773F-4F63-B10F-15952794E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FF4E17D-2385-43EB-A81C-E96BBA9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87709-8917-4469-8A38-73D1EF8B1904}" type="slidenum">
              <a:rPr lang="en-AU" smtClean="0"/>
              <a:t>‹#›</a:t>
            </a:fld>
            <a:endParaRPr lang="en-AU"/>
          </a:p>
        </p:txBody>
      </p:sp>
    </p:spTree>
    <p:extLst>
      <p:ext uri="{BB962C8B-B14F-4D97-AF65-F5344CB8AC3E}">
        <p14:creationId xmlns:p14="http://schemas.microsoft.com/office/powerpoint/2010/main" val="213873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effectLst>
            <a:outerShdw blurRad="254000" dir="2700000" algn="tl" rotWithShape="0">
              <a:prstClr val="black">
                <a:alpha val="44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254000" algn="l" rotWithShape="0">
              <a:prstClr val="black">
                <a:alpha val="44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254000" algn="l" rotWithShape="0">
              <a:prstClr val="black">
                <a:alpha val="44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54000" algn="l" rotWithShape="0">
              <a:prstClr val="black">
                <a:alpha val="44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54000" algn="l" rotWithShape="0">
              <a:prstClr val="black">
                <a:alpha val="44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54000" algn="l" rotWithShape="0">
              <a:prstClr val="black">
                <a:alpha val="44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on a sidewalk&#10;&#10;Description automatically generated with low confidence">
            <a:extLst>
              <a:ext uri="{FF2B5EF4-FFF2-40B4-BE49-F238E27FC236}">
                <a16:creationId xmlns:a16="http://schemas.microsoft.com/office/drawing/2014/main" id="{8ADF96FA-8FD3-5CDF-8CDB-C38B810FD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701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Our identity is created by God, not invented by us</a:t>
            </a:r>
          </a:p>
        </p:txBody>
      </p:sp>
    </p:spTree>
    <p:extLst>
      <p:ext uri="{BB962C8B-B14F-4D97-AF65-F5344CB8AC3E}">
        <p14:creationId xmlns:p14="http://schemas.microsoft.com/office/powerpoint/2010/main" val="91010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True freedom is being who we are</a:t>
            </a:r>
          </a:p>
        </p:txBody>
      </p:sp>
    </p:spTree>
    <p:extLst>
      <p:ext uri="{BB962C8B-B14F-4D97-AF65-F5344CB8AC3E}">
        <p14:creationId xmlns:p14="http://schemas.microsoft.com/office/powerpoint/2010/main" val="297604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397948"/>
            <a:ext cx="9002332" cy="2062103"/>
          </a:xfrm>
          <a:prstGeom prst="rect">
            <a:avLst/>
          </a:prstGeom>
          <a:noFill/>
        </p:spPr>
        <p:txBody>
          <a:bodyPr wrap="square">
            <a:spAutoFit/>
          </a:bodyPr>
          <a:lstStyle/>
          <a:p>
            <a:pPr algn="ctr"/>
            <a:r>
              <a:rPr lang="en-US" sz="3200" dirty="0">
                <a:latin typeface="Avenir Heavy"/>
              </a:rPr>
              <a:t>Identity is a given</a:t>
            </a:r>
          </a:p>
          <a:p>
            <a:pPr algn="ctr"/>
            <a:r>
              <a:rPr lang="en-US" sz="3200" dirty="0">
                <a:latin typeface="Avenir Heavy"/>
              </a:rPr>
              <a:t>Made in the image of God</a:t>
            </a:r>
          </a:p>
          <a:p>
            <a:pPr algn="ctr"/>
            <a:r>
              <a:rPr lang="en-US" sz="3200" dirty="0">
                <a:latin typeface="Avenir Heavy"/>
              </a:rPr>
              <a:t>Creatures, not machines</a:t>
            </a:r>
          </a:p>
          <a:p>
            <a:pPr algn="ctr"/>
            <a:r>
              <a:rPr lang="en-US" sz="3200" dirty="0">
                <a:solidFill>
                  <a:schemeClr val="accent1"/>
                </a:solidFill>
                <a:latin typeface="Avenir Heavy"/>
              </a:rPr>
              <a:t>You are a human being</a:t>
            </a:r>
          </a:p>
        </p:txBody>
      </p:sp>
    </p:spTree>
    <p:extLst>
      <p:ext uri="{BB962C8B-B14F-4D97-AF65-F5344CB8AC3E}">
        <p14:creationId xmlns:p14="http://schemas.microsoft.com/office/powerpoint/2010/main" val="155102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Embodied creature</a:t>
            </a:r>
          </a:p>
        </p:txBody>
      </p:sp>
    </p:spTree>
    <p:extLst>
      <p:ext uri="{BB962C8B-B14F-4D97-AF65-F5344CB8AC3E}">
        <p14:creationId xmlns:p14="http://schemas.microsoft.com/office/powerpoint/2010/main" val="186269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1 Timothy 4:1-5</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The Spirit clearly says that in later times some will abandon the faith and follow deceiving spirits and things taught by demons. </a:t>
              </a:r>
              <a:r>
                <a:rPr lang="en-US" sz="3200" baseline="30000" dirty="0">
                  <a:solidFill>
                    <a:schemeClr val="tx1">
                      <a:lumMod val="95000"/>
                      <a:lumOff val="5000"/>
                    </a:schemeClr>
                  </a:solidFill>
                </a:rPr>
                <a:t>2</a:t>
              </a:r>
              <a:r>
                <a:rPr lang="en-US" sz="3200" dirty="0">
                  <a:solidFill>
                    <a:schemeClr val="tx1">
                      <a:lumMod val="95000"/>
                      <a:lumOff val="5000"/>
                    </a:schemeClr>
                  </a:solidFill>
                </a:rPr>
                <a:t>Such teachings come through hypocritical liars, whose consciences have been seared as with a hot iron. </a:t>
              </a:r>
              <a:r>
                <a:rPr lang="en-US" sz="3200" baseline="30000" dirty="0">
                  <a:solidFill>
                    <a:schemeClr val="tx1">
                      <a:lumMod val="95000"/>
                      <a:lumOff val="5000"/>
                    </a:schemeClr>
                  </a:solidFill>
                </a:rPr>
                <a:t>3</a:t>
              </a:r>
              <a:r>
                <a:rPr lang="en-US" sz="3200" dirty="0">
                  <a:solidFill>
                    <a:schemeClr val="tx1">
                      <a:lumMod val="95000"/>
                      <a:lumOff val="5000"/>
                    </a:schemeClr>
                  </a:solidFill>
                </a:rPr>
                <a:t>They forbid people to marry and order them to abstain from certain foods, </a:t>
              </a:r>
              <a:endParaRPr sz="3200" dirty="0">
                <a:solidFill>
                  <a:schemeClr val="tx1">
                    <a:lumMod val="95000"/>
                    <a:lumOff val="5000"/>
                  </a:schemeClr>
                </a:solidFill>
              </a:endParaRPr>
            </a:p>
          </p:txBody>
        </p:sp>
      </p:grpSp>
    </p:spTree>
    <p:extLst>
      <p:ext uri="{BB962C8B-B14F-4D97-AF65-F5344CB8AC3E}">
        <p14:creationId xmlns:p14="http://schemas.microsoft.com/office/powerpoint/2010/main" val="134284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1 Timothy 4:1-5</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which God created to be received with thanksgiving by those who believe and who know the truth. </a:t>
              </a:r>
              <a:r>
                <a:rPr lang="en-US" sz="3200" baseline="30000" dirty="0">
                  <a:solidFill>
                    <a:schemeClr val="tx1">
                      <a:lumMod val="95000"/>
                      <a:lumOff val="5000"/>
                    </a:schemeClr>
                  </a:solidFill>
                </a:rPr>
                <a:t>4</a:t>
              </a:r>
              <a:r>
                <a:rPr lang="en-US" sz="3200" dirty="0">
                  <a:solidFill>
                    <a:schemeClr val="tx1">
                      <a:lumMod val="95000"/>
                      <a:lumOff val="5000"/>
                    </a:schemeClr>
                  </a:solidFill>
                </a:rPr>
                <a:t>For everything God created is good, and nothing is to be rejected if it is received with thanksgiving, </a:t>
              </a:r>
              <a:r>
                <a:rPr lang="en-US" sz="3200" baseline="30000" dirty="0">
                  <a:solidFill>
                    <a:schemeClr val="tx1">
                      <a:lumMod val="95000"/>
                      <a:lumOff val="5000"/>
                    </a:schemeClr>
                  </a:solidFill>
                </a:rPr>
                <a:t>5</a:t>
              </a:r>
              <a:r>
                <a:rPr lang="en-US" sz="3200" dirty="0">
                  <a:solidFill>
                    <a:schemeClr val="tx1">
                      <a:lumMod val="95000"/>
                      <a:lumOff val="5000"/>
                    </a:schemeClr>
                  </a:solidFill>
                </a:rPr>
                <a:t>because it is consecrated by the word of God and prayer.</a:t>
              </a:r>
              <a:endParaRPr sz="3200" dirty="0">
                <a:solidFill>
                  <a:schemeClr val="tx1">
                    <a:lumMod val="95000"/>
                    <a:lumOff val="5000"/>
                  </a:schemeClr>
                </a:solidFill>
              </a:endParaRPr>
            </a:p>
          </p:txBody>
        </p:sp>
      </p:grpSp>
    </p:spTree>
    <p:extLst>
      <p:ext uri="{BB962C8B-B14F-4D97-AF65-F5344CB8AC3E}">
        <p14:creationId xmlns:p14="http://schemas.microsoft.com/office/powerpoint/2010/main" val="371675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1 Corinthians 6:13-20</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You say, “Food for the stomach and the stomach for food, and God will destroy them both.” The body, however, is not meant for sexual immorality but for the Lord, and the Lord for the body. </a:t>
              </a:r>
              <a:r>
                <a:rPr lang="en-US" sz="3200" baseline="30000" dirty="0">
                  <a:solidFill>
                    <a:schemeClr val="tx1">
                      <a:lumMod val="95000"/>
                      <a:lumOff val="5000"/>
                    </a:schemeClr>
                  </a:solidFill>
                </a:rPr>
                <a:t>14</a:t>
              </a:r>
              <a:r>
                <a:rPr lang="en-US" sz="3200" dirty="0">
                  <a:solidFill>
                    <a:schemeClr val="tx1">
                      <a:lumMod val="95000"/>
                      <a:lumOff val="5000"/>
                    </a:schemeClr>
                  </a:solidFill>
                </a:rPr>
                <a:t>By his power God raised the Lord from the dead, and he will raise us also. </a:t>
              </a:r>
              <a:r>
                <a:rPr lang="en-US" sz="3200" baseline="30000" dirty="0">
                  <a:solidFill>
                    <a:schemeClr val="tx1">
                      <a:lumMod val="95000"/>
                      <a:lumOff val="5000"/>
                    </a:schemeClr>
                  </a:solidFill>
                </a:rPr>
                <a:t>15</a:t>
              </a:r>
              <a:r>
                <a:rPr lang="en-US" sz="3200" dirty="0">
                  <a:solidFill>
                    <a:schemeClr val="tx1">
                      <a:lumMod val="95000"/>
                      <a:lumOff val="5000"/>
                    </a:schemeClr>
                  </a:solidFill>
                </a:rPr>
                <a:t>Do you not know that your bodies are</a:t>
              </a:r>
              <a:endParaRPr sz="3200" dirty="0">
                <a:solidFill>
                  <a:schemeClr val="tx1">
                    <a:lumMod val="95000"/>
                    <a:lumOff val="5000"/>
                  </a:schemeClr>
                </a:solidFill>
              </a:endParaRPr>
            </a:p>
          </p:txBody>
        </p:sp>
      </p:grpSp>
    </p:spTree>
    <p:extLst>
      <p:ext uri="{BB962C8B-B14F-4D97-AF65-F5344CB8AC3E}">
        <p14:creationId xmlns:p14="http://schemas.microsoft.com/office/powerpoint/2010/main" val="26240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1 Corinthians 6:13-20</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members of Christ himself? Shall I then take the members of Christ and unite them with a prostitute? Never! </a:t>
              </a:r>
              <a:r>
                <a:rPr lang="en-US" sz="3200" baseline="30000" dirty="0">
                  <a:solidFill>
                    <a:schemeClr val="tx1">
                      <a:lumMod val="95000"/>
                      <a:lumOff val="5000"/>
                    </a:schemeClr>
                  </a:solidFill>
                </a:rPr>
                <a:t>16</a:t>
              </a:r>
              <a:r>
                <a:rPr lang="en-US" sz="3200" dirty="0">
                  <a:solidFill>
                    <a:schemeClr val="tx1">
                      <a:lumMod val="95000"/>
                      <a:lumOff val="5000"/>
                    </a:schemeClr>
                  </a:solidFill>
                </a:rPr>
                <a:t>Do you not know that he who unites himself with a prostitute is one with her in body? For it is said, “The two will become one flesh.” </a:t>
              </a:r>
              <a:r>
                <a:rPr lang="en-US" sz="3200" baseline="30000" dirty="0">
                  <a:solidFill>
                    <a:schemeClr val="tx1">
                      <a:lumMod val="95000"/>
                      <a:lumOff val="5000"/>
                    </a:schemeClr>
                  </a:solidFill>
                </a:rPr>
                <a:t>17</a:t>
              </a:r>
              <a:r>
                <a:rPr lang="en-US" sz="3200" dirty="0">
                  <a:solidFill>
                    <a:schemeClr val="tx1">
                      <a:lumMod val="95000"/>
                      <a:lumOff val="5000"/>
                    </a:schemeClr>
                  </a:solidFill>
                </a:rPr>
                <a:t>But whoever is united with the Lord is one with him in spirit.</a:t>
              </a:r>
            </a:p>
          </p:txBody>
        </p:sp>
      </p:grpSp>
    </p:spTree>
    <p:extLst>
      <p:ext uri="{BB962C8B-B14F-4D97-AF65-F5344CB8AC3E}">
        <p14:creationId xmlns:p14="http://schemas.microsoft.com/office/powerpoint/2010/main" val="164784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1 Corinthians 6:13-20</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baseline="30000" dirty="0">
                  <a:solidFill>
                    <a:schemeClr val="tx1">
                      <a:lumMod val="95000"/>
                      <a:lumOff val="5000"/>
                    </a:schemeClr>
                  </a:solidFill>
                </a:rPr>
                <a:t>18</a:t>
              </a:r>
              <a:r>
                <a:rPr lang="en-US" sz="3200" dirty="0">
                  <a:solidFill>
                    <a:schemeClr val="tx1">
                      <a:lumMod val="95000"/>
                      <a:lumOff val="5000"/>
                    </a:schemeClr>
                  </a:solidFill>
                </a:rPr>
                <a:t>Flee from sexual immorality. All other sins a person commits are outside the body, but whoever sins sexually, sins against their own body. </a:t>
              </a:r>
              <a:r>
                <a:rPr lang="en-US" sz="3200" baseline="30000" dirty="0">
                  <a:solidFill>
                    <a:schemeClr val="tx1">
                      <a:lumMod val="95000"/>
                      <a:lumOff val="5000"/>
                    </a:schemeClr>
                  </a:solidFill>
                </a:rPr>
                <a:t>19</a:t>
              </a:r>
              <a:r>
                <a:rPr lang="en-US" sz="3200" dirty="0">
                  <a:solidFill>
                    <a:schemeClr val="tx1">
                      <a:lumMod val="95000"/>
                      <a:lumOff val="5000"/>
                    </a:schemeClr>
                  </a:solidFill>
                </a:rPr>
                <a:t>Do you not know that your bodies are temples of the Holy Spirit, who is in you, whom you have received from God? You are not your own; </a:t>
              </a:r>
              <a:r>
                <a:rPr lang="en-US" sz="3200" baseline="30000" dirty="0">
                  <a:solidFill>
                    <a:schemeClr val="tx1">
                      <a:lumMod val="95000"/>
                      <a:lumOff val="5000"/>
                    </a:schemeClr>
                  </a:solidFill>
                </a:rPr>
                <a:t>20</a:t>
              </a:r>
              <a:r>
                <a:rPr lang="en-US" sz="3200" dirty="0">
                  <a:solidFill>
                    <a:schemeClr val="tx1">
                      <a:lumMod val="95000"/>
                      <a:lumOff val="5000"/>
                    </a:schemeClr>
                  </a:solidFill>
                </a:rPr>
                <a:t>you were bought at a price. Therefore honor God with your bodies.</a:t>
              </a:r>
            </a:p>
          </p:txBody>
        </p:sp>
      </p:grpSp>
    </p:spTree>
    <p:extLst>
      <p:ext uri="{BB962C8B-B14F-4D97-AF65-F5344CB8AC3E}">
        <p14:creationId xmlns:p14="http://schemas.microsoft.com/office/powerpoint/2010/main" val="228082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Psalm 139:13-14</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For you created my inmost being; you knit me together in my mother’s womb. </a:t>
              </a:r>
              <a:r>
                <a:rPr lang="en-US" sz="3200" baseline="30000" dirty="0">
                  <a:solidFill>
                    <a:schemeClr val="tx1">
                      <a:lumMod val="95000"/>
                      <a:lumOff val="5000"/>
                    </a:schemeClr>
                  </a:solidFill>
                </a:rPr>
                <a:t>14</a:t>
              </a:r>
              <a:r>
                <a:rPr lang="en-US" sz="3200" dirty="0">
                  <a:solidFill>
                    <a:schemeClr val="tx1">
                      <a:lumMod val="95000"/>
                      <a:lumOff val="5000"/>
                    </a:schemeClr>
                  </a:solidFill>
                </a:rPr>
                <a:t>I praise you because I am fearfully and wonderfully made; your works are wonderful, I know that full well.</a:t>
              </a:r>
            </a:p>
          </p:txBody>
        </p:sp>
      </p:grpSp>
    </p:spTree>
    <p:extLst>
      <p:ext uri="{BB962C8B-B14F-4D97-AF65-F5344CB8AC3E}">
        <p14:creationId xmlns:p14="http://schemas.microsoft.com/office/powerpoint/2010/main" val="291714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1905506"/>
            <a:ext cx="9002332" cy="3046988"/>
          </a:xfrm>
          <a:prstGeom prst="rect">
            <a:avLst/>
          </a:prstGeom>
          <a:noFill/>
        </p:spPr>
        <p:txBody>
          <a:bodyPr wrap="square">
            <a:spAutoFit/>
          </a:bodyPr>
          <a:lstStyle/>
          <a:p>
            <a:r>
              <a:rPr lang="en-AU" sz="3200" b="1" dirty="0">
                <a:latin typeface="Avenir Heavy"/>
              </a:rPr>
              <a:t>Sexual orientation</a:t>
            </a:r>
          </a:p>
          <a:p>
            <a:endParaRPr lang="en-AU" sz="3200" dirty="0">
              <a:latin typeface="Avenir Heavy"/>
            </a:endParaRPr>
          </a:p>
          <a:p>
            <a:r>
              <a:rPr lang="en-US" sz="3200" dirty="0">
                <a:latin typeface="Avenir Heavy"/>
              </a:rPr>
              <a:t>one's inherent attraction to a sexual partner of a certain gender, or the absence of gender preference in a sexual relationship; one’s identity as asexual, bisexual, heterosexual, gay, pansexual, etc.</a:t>
            </a:r>
            <a:endParaRPr lang="en-AU" sz="3200" dirty="0">
              <a:latin typeface="Avenir Heavy"/>
            </a:endParaRPr>
          </a:p>
        </p:txBody>
      </p:sp>
    </p:spTree>
    <p:extLst>
      <p:ext uri="{BB962C8B-B14F-4D97-AF65-F5344CB8AC3E}">
        <p14:creationId xmlns:p14="http://schemas.microsoft.com/office/powerpoint/2010/main" val="239787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Sexual creature</a:t>
            </a:r>
          </a:p>
        </p:txBody>
      </p:sp>
    </p:spTree>
    <p:extLst>
      <p:ext uri="{BB962C8B-B14F-4D97-AF65-F5344CB8AC3E}">
        <p14:creationId xmlns:p14="http://schemas.microsoft.com/office/powerpoint/2010/main" val="360826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Genesis 1.27</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So God created mankind in his own image, in the image of God he created them; male and female he created them.</a:t>
              </a:r>
              <a:endParaRPr sz="3200" dirty="0">
                <a:solidFill>
                  <a:schemeClr val="tx1">
                    <a:lumMod val="95000"/>
                    <a:lumOff val="5000"/>
                  </a:schemeClr>
                </a:solidFill>
              </a:endParaRPr>
            </a:p>
          </p:txBody>
        </p:sp>
      </p:grpSp>
    </p:spTree>
    <p:extLst>
      <p:ext uri="{BB962C8B-B14F-4D97-AF65-F5344CB8AC3E}">
        <p14:creationId xmlns:p14="http://schemas.microsoft.com/office/powerpoint/2010/main" val="272907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The Fall</a:t>
            </a:r>
          </a:p>
        </p:txBody>
      </p:sp>
    </p:spTree>
    <p:extLst>
      <p:ext uri="{BB962C8B-B14F-4D97-AF65-F5344CB8AC3E}">
        <p14:creationId xmlns:p14="http://schemas.microsoft.com/office/powerpoint/2010/main" val="243793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Romans 1.21-24</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For although they knew God, they neither glorified him as God nor gave thanks to him, but their </a:t>
              </a:r>
              <a:r>
                <a:rPr lang="en-US" sz="3200" dirty="0">
                  <a:solidFill>
                    <a:schemeClr val="accent1"/>
                  </a:solidFill>
                </a:rPr>
                <a:t>thinking</a:t>
              </a:r>
              <a:r>
                <a:rPr lang="en-US" sz="3200" dirty="0">
                  <a:solidFill>
                    <a:schemeClr val="tx1">
                      <a:lumMod val="95000"/>
                      <a:lumOff val="5000"/>
                    </a:schemeClr>
                  </a:solidFill>
                </a:rPr>
                <a:t> became futile and their foolish </a:t>
              </a:r>
              <a:r>
                <a:rPr lang="en-US" sz="3200" dirty="0">
                  <a:solidFill>
                    <a:schemeClr val="accent1"/>
                  </a:solidFill>
                </a:rPr>
                <a:t>hearts</a:t>
              </a:r>
              <a:r>
                <a:rPr lang="en-US" sz="3200" dirty="0">
                  <a:solidFill>
                    <a:schemeClr val="tx1">
                      <a:lumMod val="95000"/>
                      <a:lumOff val="5000"/>
                    </a:schemeClr>
                  </a:solidFill>
                </a:rPr>
                <a:t> were darkened. </a:t>
              </a:r>
              <a:r>
                <a:rPr lang="en-US" sz="3200" baseline="30000" dirty="0">
                  <a:solidFill>
                    <a:schemeClr val="tx1">
                      <a:lumMod val="95000"/>
                      <a:lumOff val="5000"/>
                    </a:schemeClr>
                  </a:solidFill>
                </a:rPr>
                <a:t>22</a:t>
              </a:r>
              <a:r>
                <a:rPr lang="en-US" sz="3200" dirty="0">
                  <a:solidFill>
                    <a:schemeClr val="tx1">
                      <a:lumMod val="95000"/>
                      <a:lumOff val="5000"/>
                    </a:schemeClr>
                  </a:solidFill>
                </a:rPr>
                <a:t>Although they claimed to be wise, they became fools </a:t>
              </a:r>
              <a:r>
                <a:rPr lang="en-US" sz="3200" baseline="30000" dirty="0">
                  <a:solidFill>
                    <a:schemeClr val="tx1">
                      <a:lumMod val="95000"/>
                      <a:lumOff val="5000"/>
                    </a:schemeClr>
                  </a:solidFill>
                </a:rPr>
                <a:t>23</a:t>
              </a:r>
              <a:r>
                <a:rPr lang="en-US" sz="3200" dirty="0">
                  <a:solidFill>
                    <a:schemeClr val="tx1">
                      <a:lumMod val="95000"/>
                      <a:lumOff val="5000"/>
                    </a:schemeClr>
                  </a:solidFill>
                </a:rPr>
                <a:t>and exchanged the glory of the immortal God for images made to look like a mortal human</a:t>
              </a:r>
              <a:endParaRPr sz="3200" dirty="0">
                <a:solidFill>
                  <a:schemeClr val="tx1">
                    <a:lumMod val="95000"/>
                    <a:lumOff val="5000"/>
                  </a:schemeClr>
                </a:solidFill>
              </a:endParaRPr>
            </a:p>
          </p:txBody>
        </p:sp>
      </p:grpSp>
    </p:spTree>
    <p:extLst>
      <p:ext uri="{BB962C8B-B14F-4D97-AF65-F5344CB8AC3E}">
        <p14:creationId xmlns:p14="http://schemas.microsoft.com/office/powerpoint/2010/main" val="2406848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Romans 1.21-24</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being and birds and animals and reptiles.</a:t>
              </a:r>
            </a:p>
            <a:p>
              <a:pPr>
                <a:lnSpc>
                  <a:spcPct val="90000"/>
                </a:lnSpc>
                <a:spcBef>
                  <a:spcPts val="1500"/>
                </a:spcBef>
                <a:defRPr sz="2200">
                  <a:solidFill>
                    <a:srgbClr val="FFFFFF"/>
                  </a:solidFill>
                  <a:latin typeface="Avenir Heavy"/>
                  <a:ea typeface="Avenir Heavy"/>
                  <a:cs typeface="Avenir Heavy"/>
                  <a:sym typeface="Avenir Heavy"/>
                </a:defRPr>
              </a:pPr>
              <a:r>
                <a:rPr lang="en-US" sz="3200" baseline="30000" dirty="0">
                  <a:solidFill>
                    <a:schemeClr val="tx1">
                      <a:lumMod val="95000"/>
                      <a:lumOff val="5000"/>
                    </a:schemeClr>
                  </a:solidFill>
                </a:rPr>
                <a:t>24</a:t>
              </a:r>
              <a:r>
                <a:rPr lang="en-US" sz="3200" dirty="0">
                  <a:solidFill>
                    <a:schemeClr val="tx1">
                      <a:lumMod val="95000"/>
                      <a:lumOff val="5000"/>
                    </a:schemeClr>
                  </a:solidFill>
                </a:rPr>
                <a:t>Therefore God gave them over in the sinful desires of their hearts to sexual impurity for the degrading of their </a:t>
              </a:r>
              <a:r>
                <a:rPr lang="en-US" sz="3200" dirty="0">
                  <a:solidFill>
                    <a:schemeClr val="accent1"/>
                  </a:solidFill>
                </a:rPr>
                <a:t>bodies</a:t>
              </a:r>
              <a:r>
                <a:rPr lang="en-US" sz="3200" dirty="0">
                  <a:solidFill>
                    <a:schemeClr val="tx1">
                      <a:lumMod val="95000"/>
                      <a:lumOff val="5000"/>
                    </a:schemeClr>
                  </a:solidFill>
                </a:rPr>
                <a:t> with one another.</a:t>
              </a:r>
            </a:p>
          </p:txBody>
        </p:sp>
      </p:grpSp>
    </p:spTree>
    <p:extLst>
      <p:ext uri="{BB962C8B-B14F-4D97-AF65-F5344CB8AC3E}">
        <p14:creationId xmlns:p14="http://schemas.microsoft.com/office/powerpoint/2010/main" val="36895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644170"/>
            <a:ext cx="9002332" cy="1569660"/>
          </a:xfrm>
          <a:prstGeom prst="rect">
            <a:avLst/>
          </a:prstGeom>
          <a:noFill/>
        </p:spPr>
        <p:txBody>
          <a:bodyPr wrap="square">
            <a:spAutoFit/>
          </a:bodyPr>
          <a:lstStyle/>
          <a:p>
            <a:pPr algn="ctr"/>
            <a:r>
              <a:rPr lang="en-US" sz="3200" dirty="0">
                <a:latin typeface="Avenir Heavy"/>
              </a:rPr>
              <a:t>Disordered bodies</a:t>
            </a:r>
          </a:p>
          <a:p>
            <a:pPr algn="ctr"/>
            <a:r>
              <a:rPr lang="en-US" sz="3200" dirty="0">
                <a:latin typeface="Avenir Heavy"/>
              </a:rPr>
              <a:t>Disordered minds</a:t>
            </a:r>
          </a:p>
          <a:p>
            <a:pPr algn="ctr"/>
            <a:r>
              <a:rPr lang="en-US" sz="3200" dirty="0">
                <a:latin typeface="Avenir Heavy"/>
              </a:rPr>
              <a:t>Disordered hearts</a:t>
            </a:r>
          </a:p>
        </p:txBody>
      </p:sp>
    </p:spTree>
    <p:extLst>
      <p:ext uri="{BB962C8B-B14F-4D97-AF65-F5344CB8AC3E}">
        <p14:creationId xmlns:p14="http://schemas.microsoft.com/office/powerpoint/2010/main" val="302491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The Reorder</a:t>
            </a:r>
          </a:p>
        </p:txBody>
      </p:sp>
    </p:spTree>
    <p:extLst>
      <p:ext uri="{BB962C8B-B14F-4D97-AF65-F5344CB8AC3E}">
        <p14:creationId xmlns:p14="http://schemas.microsoft.com/office/powerpoint/2010/main" val="3002926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Romans 3:22-24</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This righteousness is given through faith in Jesus Christ to all who believe. There is no difference between Jew and Gentile, </a:t>
              </a:r>
              <a:r>
                <a:rPr lang="en-US" sz="3200" baseline="30000" dirty="0">
                  <a:solidFill>
                    <a:schemeClr val="tx1">
                      <a:lumMod val="95000"/>
                      <a:lumOff val="5000"/>
                    </a:schemeClr>
                  </a:solidFill>
                </a:rPr>
                <a:t>23</a:t>
              </a:r>
              <a:r>
                <a:rPr lang="en-US" sz="3200" dirty="0">
                  <a:solidFill>
                    <a:schemeClr val="tx1">
                      <a:lumMod val="95000"/>
                      <a:lumOff val="5000"/>
                    </a:schemeClr>
                  </a:solidFill>
                </a:rPr>
                <a:t>for all have sinned and fall short of the glory of God, </a:t>
              </a:r>
              <a:r>
                <a:rPr lang="en-US" sz="3200" baseline="30000" dirty="0">
                  <a:solidFill>
                    <a:schemeClr val="tx1">
                      <a:lumMod val="95000"/>
                      <a:lumOff val="5000"/>
                    </a:schemeClr>
                  </a:solidFill>
                </a:rPr>
                <a:t>24</a:t>
              </a:r>
              <a:r>
                <a:rPr lang="en-US" sz="3200" dirty="0">
                  <a:solidFill>
                    <a:schemeClr val="tx1">
                      <a:lumMod val="95000"/>
                      <a:lumOff val="5000"/>
                    </a:schemeClr>
                  </a:solidFill>
                </a:rPr>
                <a:t>and all are justified freely by his grace through the redemption that came by Christ Jesus.</a:t>
              </a:r>
            </a:p>
          </p:txBody>
        </p:sp>
      </p:grpSp>
    </p:spTree>
    <p:extLst>
      <p:ext uri="{BB962C8B-B14F-4D97-AF65-F5344CB8AC3E}">
        <p14:creationId xmlns:p14="http://schemas.microsoft.com/office/powerpoint/2010/main" val="2834306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US" sz="3200" dirty="0">
                <a:latin typeface="Avenir Heavy"/>
              </a:rPr>
              <a:t>The </a:t>
            </a:r>
            <a:r>
              <a:rPr lang="en-US" sz="3200" i="1" dirty="0" err="1">
                <a:latin typeface="Avenir Heavy"/>
              </a:rPr>
              <a:t>i</a:t>
            </a:r>
            <a:r>
              <a:rPr lang="en-US" sz="3200" dirty="0">
                <a:latin typeface="Avenir Heavy"/>
              </a:rPr>
              <a:t> prefix</a:t>
            </a:r>
            <a:endParaRPr lang="en-AU" sz="3200" dirty="0">
              <a:latin typeface="Avenir Heavy"/>
            </a:endParaRPr>
          </a:p>
        </p:txBody>
      </p:sp>
    </p:spTree>
    <p:extLst>
      <p:ext uri="{BB962C8B-B14F-4D97-AF65-F5344CB8AC3E}">
        <p14:creationId xmlns:p14="http://schemas.microsoft.com/office/powerpoint/2010/main" val="780210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397948"/>
            <a:ext cx="9002332" cy="2062103"/>
          </a:xfrm>
          <a:prstGeom prst="rect">
            <a:avLst/>
          </a:prstGeom>
          <a:noFill/>
        </p:spPr>
        <p:txBody>
          <a:bodyPr wrap="square">
            <a:spAutoFit/>
          </a:bodyPr>
          <a:lstStyle/>
          <a:p>
            <a:pPr algn="ctr"/>
            <a:r>
              <a:rPr lang="en-US" sz="3200" i="1" dirty="0">
                <a:latin typeface="Avenir Heavy"/>
              </a:rPr>
              <a:t>No matter what they tell you; </a:t>
            </a:r>
          </a:p>
          <a:p>
            <a:pPr algn="ctr"/>
            <a:r>
              <a:rPr lang="en-US" sz="3200" i="1" dirty="0">
                <a:latin typeface="Avenir Heavy"/>
              </a:rPr>
              <a:t>no matter what they say; </a:t>
            </a:r>
          </a:p>
          <a:p>
            <a:pPr algn="ctr"/>
            <a:r>
              <a:rPr lang="en-US" sz="3200" i="1" dirty="0">
                <a:latin typeface="Avenir Heavy"/>
              </a:rPr>
              <a:t>no matter what they teach you; </a:t>
            </a:r>
          </a:p>
          <a:p>
            <a:pPr algn="ctr"/>
            <a:r>
              <a:rPr lang="en-US" sz="3200" i="1" dirty="0">
                <a:latin typeface="Avenir Heavy"/>
              </a:rPr>
              <a:t>what you believe is true.</a:t>
            </a:r>
          </a:p>
        </p:txBody>
      </p:sp>
    </p:spTree>
    <p:extLst>
      <p:ext uri="{BB962C8B-B14F-4D97-AF65-F5344CB8AC3E}">
        <p14:creationId xmlns:p14="http://schemas.microsoft.com/office/powerpoint/2010/main" val="256734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1659285"/>
            <a:ext cx="9002332" cy="3539430"/>
          </a:xfrm>
          <a:prstGeom prst="rect">
            <a:avLst/>
          </a:prstGeom>
          <a:noFill/>
        </p:spPr>
        <p:txBody>
          <a:bodyPr wrap="square">
            <a:spAutoFit/>
          </a:bodyPr>
          <a:lstStyle/>
          <a:p>
            <a:r>
              <a:rPr lang="en-AU" sz="3200" b="1" dirty="0">
                <a:latin typeface="Avenir Heavy"/>
              </a:rPr>
              <a:t>Gender identity</a:t>
            </a:r>
          </a:p>
          <a:p>
            <a:endParaRPr lang="en-AU" sz="3200" dirty="0">
              <a:latin typeface="Avenir Heavy"/>
            </a:endParaRPr>
          </a:p>
          <a:p>
            <a:r>
              <a:rPr lang="en-US" sz="3200" dirty="0">
                <a:latin typeface="Avenir Heavy"/>
              </a:rPr>
              <a:t>a person's inner sense of being male or female, usually developed during early childhood as a result of parental rearing practices and societal influences and strengthened during puberty by hormonal changes.</a:t>
            </a:r>
            <a:endParaRPr lang="en-AU" sz="3200" dirty="0">
              <a:latin typeface="Avenir Heavy"/>
            </a:endParaRPr>
          </a:p>
        </p:txBody>
      </p:sp>
    </p:spTree>
    <p:extLst>
      <p:ext uri="{BB962C8B-B14F-4D97-AF65-F5344CB8AC3E}">
        <p14:creationId xmlns:p14="http://schemas.microsoft.com/office/powerpoint/2010/main" val="40468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1077218"/>
          </a:xfrm>
          <a:prstGeom prst="rect">
            <a:avLst/>
          </a:prstGeom>
          <a:noFill/>
        </p:spPr>
        <p:txBody>
          <a:bodyPr wrap="square">
            <a:spAutoFit/>
          </a:bodyPr>
          <a:lstStyle/>
          <a:p>
            <a:pPr algn="ctr"/>
            <a:r>
              <a:rPr lang="en-AU" sz="3200" dirty="0">
                <a:latin typeface="Avenir Heavy"/>
              </a:rPr>
              <a:t>Change or Suppression (Conversion) Practices Prohibition Act 2021</a:t>
            </a:r>
          </a:p>
        </p:txBody>
      </p:sp>
    </p:spTree>
    <p:extLst>
      <p:ext uri="{BB962C8B-B14F-4D97-AF65-F5344CB8AC3E}">
        <p14:creationId xmlns:p14="http://schemas.microsoft.com/office/powerpoint/2010/main" val="351716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1077218"/>
          </a:xfrm>
          <a:prstGeom prst="rect">
            <a:avLst/>
          </a:prstGeom>
          <a:noFill/>
        </p:spPr>
        <p:txBody>
          <a:bodyPr wrap="square">
            <a:spAutoFit/>
          </a:bodyPr>
          <a:lstStyle/>
          <a:p>
            <a:pPr algn="ctr"/>
            <a:r>
              <a:rPr lang="en-US" sz="3200" dirty="0">
                <a:latin typeface="Avenir Heavy"/>
              </a:rPr>
              <a:t>“To affirm that a person's sexual orientation or gender identity is not broken and in need of fixing.”</a:t>
            </a:r>
            <a:endParaRPr lang="en-AU" sz="3200" dirty="0">
              <a:latin typeface="Avenir Heavy"/>
            </a:endParaRPr>
          </a:p>
        </p:txBody>
      </p:sp>
    </p:spTree>
    <p:extLst>
      <p:ext uri="{BB962C8B-B14F-4D97-AF65-F5344CB8AC3E}">
        <p14:creationId xmlns:p14="http://schemas.microsoft.com/office/powerpoint/2010/main" val="106199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584775"/>
          </a:xfrm>
          <a:prstGeom prst="rect">
            <a:avLst/>
          </a:prstGeom>
          <a:noFill/>
        </p:spPr>
        <p:txBody>
          <a:bodyPr wrap="square">
            <a:spAutoFit/>
          </a:bodyPr>
          <a:lstStyle/>
          <a:p>
            <a:pPr algn="ctr"/>
            <a:r>
              <a:rPr lang="en-US" sz="3200" dirty="0">
                <a:latin typeface="Avenir Heavy"/>
              </a:rPr>
              <a:t>Clash of worldviews</a:t>
            </a:r>
            <a:endParaRPr lang="en-AU" sz="3200" dirty="0">
              <a:latin typeface="Avenir Heavy"/>
            </a:endParaRPr>
          </a:p>
        </p:txBody>
      </p:sp>
    </p:spTree>
    <p:extLst>
      <p:ext uri="{BB962C8B-B14F-4D97-AF65-F5344CB8AC3E}">
        <p14:creationId xmlns:p14="http://schemas.microsoft.com/office/powerpoint/2010/main" val="1028432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151727"/>
            <a:ext cx="9002332" cy="2554545"/>
          </a:xfrm>
          <a:prstGeom prst="rect">
            <a:avLst/>
          </a:prstGeom>
          <a:noFill/>
        </p:spPr>
        <p:txBody>
          <a:bodyPr wrap="square">
            <a:spAutoFit/>
          </a:bodyPr>
          <a:lstStyle/>
          <a:p>
            <a:pPr algn="ctr"/>
            <a:r>
              <a:rPr lang="en-US" sz="3200" b="1" dirty="0">
                <a:solidFill>
                  <a:schemeClr val="accent1"/>
                </a:solidFill>
                <a:latin typeface="Avenir Heavy"/>
              </a:rPr>
              <a:t>The Bible says: </a:t>
            </a:r>
            <a:r>
              <a:rPr lang="en-US" sz="3200" dirty="0">
                <a:latin typeface="Avenir Heavy"/>
              </a:rPr>
              <a:t>Your body is your sexual identity—let your mind be conformed to it.</a:t>
            </a:r>
            <a:r>
              <a:rPr lang="en-US" sz="3200" b="1" dirty="0">
                <a:solidFill>
                  <a:schemeClr val="accent1"/>
                </a:solidFill>
                <a:latin typeface="Avenir Heavy"/>
              </a:rPr>
              <a:t> </a:t>
            </a:r>
          </a:p>
          <a:p>
            <a:pPr algn="ctr"/>
            <a:endParaRPr lang="en-US" sz="3200" b="1" dirty="0">
              <a:solidFill>
                <a:schemeClr val="accent1"/>
              </a:solidFill>
              <a:latin typeface="Avenir Heavy"/>
            </a:endParaRPr>
          </a:p>
          <a:p>
            <a:pPr algn="ctr"/>
            <a:r>
              <a:rPr lang="en-US" sz="3200" b="1" dirty="0">
                <a:solidFill>
                  <a:schemeClr val="accent1"/>
                </a:solidFill>
                <a:latin typeface="Avenir Heavy"/>
              </a:rPr>
              <a:t>Our culture says: </a:t>
            </a:r>
            <a:r>
              <a:rPr lang="en-US" sz="3200" dirty="0">
                <a:latin typeface="Avenir Heavy"/>
              </a:rPr>
              <a:t>Your psychology is your sexual identity—let your body be conformed to it.</a:t>
            </a:r>
            <a:endParaRPr lang="en-AU" sz="3200" dirty="0">
              <a:latin typeface="Avenir Heavy"/>
            </a:endParaRPr>
          </a:p>
        </p:txBody>
      </p:sp>
    </p:spTree>
    <p:extLst>
      <p:ext uri="{BB962C8B-B14F-4D97-AF65-F5344CB8AC3E}">
        <p14:creationId xmlns:p14="http://schemas.microsoft.com/office/powerpoint/2010/main" val="2385309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1077218"/>
          </a:xfrm>
          <a:prstGeom prst="rect">
            <a:avLst/>
          </a:prstGeom>
          <a:noFill/>
        </p:spPr>
        <p:txBody>
          <a:bodyPr wrap="square">
            <a:spAutoFit/>
          </a:bodyPr>
          <a:lstStyle/>
          <a:p>
            <a:pPr algn="ctr"/>
            <a:r>
              <a:rPr lang="en-US" sz="3200" dirty="0">
                <a:latin typeface="Avenir Heavy"/>
              </a:rPr>
              <a:t>The world care very little about what the church thinks.</a:t>
            </a:r>
            <a:endParaRPr lang="en-AU" sz="3200" dirty="0">
              <a:latin typeface="Avenir Heavy"/>
            </a:endParaRPr>
          </a:p>
        </p:txBody>
      </p:sp>
    </p:spTree>
    <p:extLst>
      <p:ext uri="{BB962C8B-B14F-4D97-AF65-F5344CB8AC3E}">
        <p14:creationId xmlns:p14="http://schemas.microsoft.com/office/powerpoint/2010/main" val="106212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1077218"/>
          </a:xfrm>
          <a:prstGeom prst="rect">
            <a:avLst/>
          </a:prstGeom>
          <a:noFill/>
        </p:spPr>
        <p:txBody>
          <a:bodyPr wrap="square">
            <a:spAutoFit/>
          </a:bodyPr>
          <a:lstStyle/>
          <a:p>
            <a:pPr algn="ctr"/>
            <a:r>
              <a:rPr lang="en-US" sz="3200" dirty="0">
                <a:latin typeface="Avenir Heavy"/>
              </a:rPr>
              <a:t>How many of you actually bother or reach out to people who are LGBTQI? </a:t>
            </a:r>
            <a:endParaRPr lang="en-AU" sz="3200" dirty="0">
              <a:latin typeface="Avenir Heavy"/>
            </a:endParaRPr>
          </a:p>
        </p:txBody>
      </p:sp>
    </p:spTree>
    <p:extLst>
      <p:ext uri="{BB962C8B-B14F-4D97-AF65-F5344CB8AC3E}">
        <p14:creationId xmlns:p14="http://schemas.microsoft.com/office/powerpoint/2010/main" val="419059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584775"/>
          </a:xfrm>
          <a:prstGeom prst="rect">
            <a:avLst/>
          </a:prstGeom>
          <a:noFill/>
        </p:spPr>
        <p:txBody>
          <a:bodyPr wrap="square">
            <a:spAutoFit/>
          </a:bodyPr>
          <a:lstStyle/>
          <a:p>
            <a:pPr algn="ctr"/>
            <a:r>
              <a:rPr lang="en-US" sz="3200" dirty="0">
                <a:latin typeface="Avenir Heavy"/>
              </a:rPr>
              <a:t>Yes, I bother. What should I do?</a:t>
            </a:r>
            <a:endParaRPr lang="en-AU" sz="3200" dirty="0">
              <a:latin typeface="Avenir Heavy"/>
            </a:endParaRPr>
          </a:p>
        </p:txBody>
      </p:sp>
    </p:spTree>
    <p:extLst>
      <p:ext uri="{BB962C8B-B14F-4D97-AF65-F5344CB8AC3E}">
        <p14:creationId xmlns:p14="http://schemas.microsoft.com/office/powerpoint/2010/main" val="4079864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584775"/>
          </a:xfrm>
          <a:prstGeom prst="rect">
            <a:avLst/>
          </a:prstGeom>
          <a:noFill/>
        </p:spPr>
        <p:txBody>
          <a:bodyPr wrap="square">
            <a:spAutoFit/>
          </a:bodyPr>
          <a:lstStyle/>
          <a:p>
            <a:pPr algn="ctr"/>
            <a:r>
              <a:rPr lang="en-US" sz="3200" dirty="0">
                <a:latin typeface="Avenir Heavy"/>
              </a:rPr>
              <a:t>See LGBTQI as people, not issues.</a:t>
            </a:r>
            <a:endParaRPr lang="en-AU" sz="3200" dirty="0">
              <a:latin typeface="Avenir Heavy"/>
            </a:endParaRPr>
          </a:p>
        </p:txBody>
      </p:sp>
    </p:spTree>
    <p:extLst>
      <p:ext uri="{BB962C8B-B14F-4D97-AF65-F5344CB8AC3E}">
        <p14:creationId xmlns:p14="http://schemas.microsoft.com/office/powerpoint/2010/main" val="1703685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397948"/>
            <a:ext cx="9002332" cy="2062103"/>
          </a:xfrm>
          <a:prstGeom prst="rect">
            <a:avLst/>
          </a:prstGeom>
          <a:noFill/>
        </p:spPr>
        <p:txBody>
          <a:bodyPr wrap="square">
            <a:spAutoFit/>
          </a:bodyPr>
          <a:lstStyle/>
          <a:p>
            <a:r>
              <a:rPr lang="en-US" sz="3200" b="1" dirty="0">
                <a:latin typeface="Avenir Heavy"/>
              </a:rPr>
              <a:t>John 3:16 </a:t>
            </a:r>
          </a:p>
          <a:p>
            <a:r>
              <a:rPr lang="en-US" sz="3200" dirty="0">
                <a:latin typeface="Avenir Heavy"/>
              </a:rPr>
              <a:t>For God so loved the world that he gave his one and only Son, that whoever believes in him shall not perish but have eternal life.</a:t>
            </a:r>
            <a:endParaRPr lang="en-AU" sz="3200" dirty="0">
              <a:latin typeface="Avenir Heavy"/>
            </a:endParaRPr>
          </a:p>
        </p:txBody>
      </p:sp>
    </p:spTree>
    <p:extLst>
      <p:ext uri="{BB962C8B-B14F-4D97-AF65-F5344CB8AC3E}">
        <p14:creationId xmlns:p14="http://schemas.microsoft.com/office/powerpoint/2010/main" val="858617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1659285"/>
            <a:ext cx="9002332" cy="3539430"/>
          </a:xfrm>
          <a:prstGeom prst="rect">
            <a:avLst/>
          </a:prstGeom>
          <a:noFill/>
        </p:spPr>
        <p:txBody>
          <a:bodyPr wrap="square">
            <a:spAutoFit/>
          </a:bodyPr>
          <a:lstStyle/>
          <a:p>
            <a:r>
              <a:rPr lang="en-US" sz="3200" b="1" dirty="0">
                <a:latin typeface="Avenir Heavy"/>
              </a:rPr>
              <a:t>1 Corinthians 6:9</a:t>
            </a:r>
          </a:p>
          <a:p>
            <a:r>
              <a:rPr lang="en-US" sz="3200" dirty="0">
                <a:latin typeface="Avenir Heavy"/>
              </a:rPr>
              <a:t>Or do you not know that wrongdoers will not inherit the kingdom of God? Do not be deceived: Neither the sexually immoral nor idolaters nor adulterers nor men who have sex with men[a] 10 nor thieves nor the greedy nor drunkards nor slanderers nor swindlers will inherit the kingdom of God</a:t>
            </a:r>
            <a:endParaRPr lang="en-AU" sz="3200" dirty="0">
              <a:latin typeface="Avenir Heavy"/>
            </a:endParaRPr>
          </a:p>
        </p:txBody>
      </p:sp>
    </p:spTree>
    <p:extLst>
      <p:ext uri="{BB962C8B-B14F-4D97-AF65-F5344CB8AC3E}">
        <p14:creationId xmlns:p14="http://schemas.microsoft.com/office/powerpoint/2010/main" val="375293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644170"/>
            <a:ext cx="9002332" cy="1569660"/>
          </a:xfrm>
          <a:prstGeom prst="rect">
            <a:avLst/>
          </a:prstGeom>
          <a:noFill/>
        </p:spPr>
        <p:txBody>
          <a:bodyPr wrap="square">
            <a:spAutoFit/>
          </a:bodyPr>
          <a:lstStyle/>
          <a:p>
            <a:pPr algn="ctr"/>
            <a:r>
              <a:rPr lang="en-AU" sz="9600" b="1" dirty="0">
                <a:latin typeface="Avenir Heavy"/>
              </a:rPr>
              <a:t>SOGI</a:t>
            </a:r>
            <a:endParaRPr lang="en-AU" sz="9600" dirty="0">
              <a:latin typeface="Avenir Heavy"/>
            </a:endParaRPr>
          </a:p>
        </p:txBody>
      </p:sp>
    </p:spTree>
    <p:extLst>
      <p:ext uri="{BB962C8B-B14F-4D97-AF65-F5344CB8AC3E}">
        <p14:creationId xmlns:p14="http://schemas.microsoft.com/office/powerpoint/2010/main" val="1962399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584775"/>
          </a:xfrm>
          <a:prstGeom prst="rect">
            <a:avLst/>
          </a:prstGeom>
          <a:noFill/>
        </p:spPr>
        <p:txBody>
          <a:bodyPr wrap="square">
            <a:spAutoFit/>
          </a:bodyPr>
          <a:lstStyle/>
          <a:p>
            <a:pPr algn="ctr"/>
            <a:r>
              <a:rPr lang="en-US" sz="3200" dirty="0">
                <a:latin typeface="Avenir Heavy"/>
              </a:rPr>
              <a:t>Point LGBTQI people to Jesus.</a:t>
            </a:r>
            <a:endParaRPr lang="en-AU" sz="3200" dirty="0">
              <a:latin typeface="Avenir Heavy"/>
            </a:endParaRPr>
          </a:p>
        </p:txBody>
      </p:sp>
    </p:spTree>
    <p:extLst>
      <p:ext uri="{BB962C8B-B14F-4D97-AF65-F5344CB8AC3E}">
        <p14:creationId xmlns:p14="http://schemas.microsoft.com/office/powerpoint/2010/main" val="1610244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397948"/>
            <a:ext cx="9002332" cy="2062103"/>
          </a:xfrm>
          <a:prstGeom prst="rect">
            <a:avLst/>
          </a:prstGeom>
          <a:noFill/>
        </p:spPr>
        <p:txBody>
          <a:bodyPr wrap="square">
            <a:spAutoFit/>
          </a:bodyPr>
          <a:lstStyle/>
          <a:p>
            <a:r>
              <a:rPr lang="en-US" sz="3200" b="1" dirty="0">
                <a:latin typeface="Avenir Heavy"/>
              </a:rPr>
              <a:t>Philippians 1:6</a:t>
            </a:r>
            <a:br>
              <a:rPr lang="en-US" sz="3200" dirty="0">
                <a:latin typeface="Avenir Heavy"/>
              </a:rPr>
            </a:br>
            <a:r>
              <a:rPr lang="en-US" sz="3200" dirty="0">
                <a:latin typeface="Avenir Heavy"/>
              </a:rPr>
              <a:t>…being confident of this, that he who began a good work in you will carry it on to completion until the day of Christ Jesus.</a:t>
            </a:r>
            <a:endParaRPr lang="en-AU" sz="3200" dirty="0">
              <a:latin typeface="Avenir Heavy"/>
            </a:endParaRPr>
          </a:p>
        </p:txBody>
      </p:sp>
    </p:spTree>
    <p:extLst>
      <p:ext uri="{BB962C8B-B14F-4D97-AF65-F5344CB8AC3E}">
        <p14:creationId xmlns:p14="http://schemas.microsoft.com/office/powerpoint/2010/main" val="3452538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584775"/>
          </a:xfrm>
          <a:prstGeom prst="rect">
            <a:avLst/>
          </a:prstGeom>
          <a:noFill/>
        </p:spPr>
        <p:txBody>
          <a:bodyPr wrap="square">
            <a:spAutoFit/>
          </a:bodyPr>
          <a:lstStyle/>
          <a:p>
            <a:pPr algn="ctr"/>
            <a:r>
              <a:rPr lang="en-US" sz="3200" dirty="0">
                <a:latin typeface="Avenir Heavy"/>
              </a:rPr>
              <a:t>For parents…</a:t>
            </a:r>
            <a:endParaRPr lang="en-AU" sz="3200" dirty="0">
              <a:latin typeface="Avenir Heavy"/>
            </a:endParaRPr>
          </a:p>
        </p:txBody>
      </p:sp>
    </p:spTree>
    <p:extLst>
      <p:ext uri="{BB962C8B-B14F-4D97-AF65-F5344CB8AC3E}">
        <p14:creationId xmlns:p14="http://schemas.microsoft.com/office/powerpoint/2010/main" val="144004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1905506"/>
            <a:ext cx="9002332" cy="3046988"/>
          </a:xfrm>
          <a:prstGeom prst="rect">
            <a:avLst/>
          </a:prstGeom>
          <a:noFill/>
        </p:spPr>
        <p:txBody>
          <a:bodyPr wrap="square">
            <a:spAutoFit/>
          </a:bodyPr>
          <a:lstStyle/>
          <a:p>
            <a:pPr algn="ctr"/>
            <a:r>
              <a:rPr lang="en-US" sz="3200" dirty="0">
                <a:latin typeface="Avenir Heavy"/>
              </a:rPr>
              <a:t>Pray for your children regularly.</a:t>
            </a:r>
          </a:p>
          <a:p>
            <a:pPr algn="ctr"/>
            <a:r>
              <a:rPr lang="en-US" sz="3200" dirty="0">
                <a:latin typeface="Avenir Heavy"/>
              </a:rPr>
              <a:t>Impart grace.</a:t>
            </a:r>
          </a:p>
          <a:p>
            <a:pPr algn="ctr"/>
            <a:r>
              <a:rPr lang="en-AU" sz="3200" dirty="0">
                <a:latin typeface="Avenir Heavy"/>
              </a:rPr>
              <a:t>Keep the communication channels open. Do not shut them out.</a:t>
            </a:r>
          </a:p>
          <a:p>
            <a:pPr algn="ctr"/>
            <a:r>
              <a:rPr lang="en-AU" sz="3200" dirty="0">
                <a:latin typeface="Avenir Heavy"/>
              </a:rPr>
              <a:t>Children tend to grow out of certain feelings.</a:t>
            </a:r>
          </a:p>
          <a:p>
            <a:pPr algn="ctr"/>
            <a:r>
              <a:rPr lang="en-AU" sz="3200" dirty="0">
                <a:latin typeface="Avenir Heavy"/>
              </a:rPr>
              <a:t>Ultimately trust the Lord for our children.</a:t>
            </a:r>
          </a:p>
        </p:txBody>
      </p:sp>
    </p:spTree>
    <p:extLst>
      <p:ext uri="{BB962C8B-B14F-4D97-AF65-F5344CB8AC3E}">
        <p14:creationId xmlns:p14="http://schemas.microsoft.com/office/powerpoint/2010/main" val="162113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2890391"/>
            <a:ext cx="9002332" cy="584775"/>
          </a:xfrm>
          <a:prstGeom prst="rect">
            <a:avLst/>
          </a:prstGeom>
          <a:noFill/>
        </p:spPr>
        <p:txBody>
          <a:bodyPr wrap="square">
            <a:spAutoFit/>
          </a:bodyPr>
          <a:lstStyle/>
          <a:p>
            <a:pPr algn="ctr"/>
            <a:r>
              <a:rPr lang="en-US" sz="3200" dirty="0">
                <a:latin typeface="Avenir Heavy"/>
              </a:rPr>
              <a:t>Pray for people </a:t>
            </a:r>
            <a:r>
              <a:rPr lang="en-US" sz="3200">
                <a:latin typeface="Avenir Heavy"/>
              </a:rPr>
              <a:t>you know who are LGBTQI.</a:t>
            </a:r>
            <a:endParaRPr lang="en-AU" sz="3200" dirty="0">
              <a:latin typeface="Avenir Heavy"/>
            </a:endParaRPr>
          </a:p>
        </p:txBody>
      </p:sp>
    </p:spTree>
    <p:extLst>
      <p:ext uri="{BB962C8B-B14F-4D97-AF65-F5344CB8AC3E}">
        <p14:creationId xmlns:p14="http://schemas.microsoft.com/office/powerpoint/2010/main" val="174003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tx1"/>
                </a:solidFill>
              </a:rPr>
              <a:t>SOGI</a:t>
            </a:r>
            <a:br>
              <a:rPr lang="en-AU" sz="6600" dirty="0">
                <a:solidFill>
                  <a:schemeClr val="tx1"/>
                </a:solidFill>
              </a:rPr>
            </a:br>
            <a:r>
              <a:rPr lang="en-AU" sz="4400" dirty="0">
                <a:solidFill>
                  <a:schemeClr val="tx1"/>
                </a:solidFill>
              </a:rPr>
              <a:t>Neither ‘Yuck’ nor ‘Yes’</a:t>
            </a:r>
            <a:endParaRPr sz="6600" dirty="0">
              <a:solidFill>
                <a:schemeClr val="tx1"/>
              </a:solidFill>
            </a:endParaRPr>
          </a:p>
        </p:txBody>
      </p:sp>
    </p:spTree>
    <p:extLst>
      <p:ext uri="{BB962C8B-B14F-4D97-AF65-F5344CB8AC3E}">
        <p14:creationId xmlns:p14="http://schemas.microsoft.com/office/powerpoint/2010/main" val="191201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Where do we even begin this?</a:t>
            </a:r>
          </a:p>
        </p:txBody>
      </p:sp>
    </p:spTree>
    <p:extLst>
      <p:ext uri="{BB962C8B-B14F-4D97-AF65-F5344CB8AC3E}">
        <p14:creationId xmlns:p14="http://schemas.microsoft.com/office/powerpoint/2010/main" val="245357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Genesis 1.1</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In the beginning </a:t>
              </a:r>
              <a:r>
                <a:rPr lang="en-US" sz="3200" b="1" dirty="0">
                  <a:solidFill>
                    <a:schemeClr val="accent1"/>
                  </a:solidFill>
                </a:rPr>
                <a:t>God</a:t>
              </a:r>
              <a:r>
                <a:rPr lang="en-US" sz="3200" dirty="0">
                  <a:solidFill>
                    <a:schemeClr val="tx1">
                      <a:lumMod val="95000"/>
                      <a:lumOff val="5000"/>
                    </a:schemeClr>
                  </a:solidFill>
                </a:rPr>
                <a:t> </a:t>
              </a:r>
              <a:r>
                <a:rPr lang="en-US" sz="3200" b="1" dirty="0">
                  <a:solidFill>
                    <a:schemeClr val="accent1"/>
                  </a:solidFill>
                </a:rPr>
                <a:t>created</a:t>
              </a:r>
              <a:r>
                <a:rPr lang="en-US" sz="3200" dirty="0">
                  <a:solidFill>
                    <a:schemeClr val="tx1">
                      <a:lumMod val="95000"/>
                      <a:lumOff val="5000"/>
                    </a:schemeClr>
                  </a:solidFill>
                </a:rPr>
                <a:t> the heavens and the earth.</a:t>
              </a:r>
              <a:endParaRPr sz="3200" dirty="0">
                <a:solidFill>
                  <a:schemeClr val="tx1">
                    <a:lumMod val="95000"/>
                    <a:lumOff val="5000"/>
                  </a:schemeClr>
                </a:solidFill>
              </a:endParaRPr>
            </a:p>
          </p:txBody>
        </p:sp>
      </p:grpSp>
    </p:spTree>
    <p:extLst>
      <p:ext uri="{BB962C8B-B14F-4D97-AF65-F5344CB8AC3E}">
        <p14:creationId xmlns:p14="http://schemas.microsoft.com/office/powerpoint/2010/main" val="413357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120DF9-2399-4DBF-1C34-B5B1FF0132C7}"/>
              </a:ext>
            </a:extLst>
          </p:cNvPr>
          <p:cNvGrpSpPr/>
          <p:nvPr/>
        </p:nvGrpSpPr>
        <p:grpSpPr>
          <a:xfrm>
            <a:off x="624664" y="1901120"/>
            <a:ext cx="10942671" cy="3055759"/>
            <a:chOff x="922899" y="1819048"/>
            <a:chExt cx="10942671" cy="305575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tx1">
                      <a:lumMod val="95000"/>
                      <a:lumOff val="5000"/>
                    </a:schemeClr>
                  </a:solidFill>
                </a:rPr>
                <a:t>Genesis 1.27</a:t>
              </a:r>
              <a:endParaRPr dirty="0">
                <a:solidFill>
                  <a:schemeClr val="tx1">
                    <a:lumMod val="95000"/>
                    <a:lumOff val="5000"/>
                  </a:schemeClr>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tx1">
                      <a:lumMod val="95000"/>
                      <a:lumOff val="5000"/>
                    </a:schemeClr>
                  </a:solidFill>
                </a:rPr>
                <a:t>So </a:t>
              </a:r>
              <a:r>
                <a:rPr lang="en-US" sz="3200" b="1" dirty="0">
                  <a:solidFill>
                    <a:schemeClr val="accent1"/>
                  </a:solidFill>
                </a:rPr>
                <a:t>God created </a:t>
              </a:r>
              <a:r>
                <a:rPr lang="en-US" sz="3200" dirty="0">
                  <a:solidFill>
                    <a:schemeClr val="tx1">
                      <a:lumMod val="95000"/>
                      <a:lumOff val="5000"/>
                    </a:schemeClr>
                  </a:solidFill>
                </a:rPr>
                <a:t>mankind in his own image, in the image of God </a:t>
              </a:r>
              <a:r>
                <a:rPr lang="en-US" sz="3200" b="1" dirty="0">
                  <a:solidFill>
                    <a:schemeClr val="accent1"/>
                  </a:solidFill>
                </a:rPr>
                <a:t>he created </a:t>
              </a:r>
              <a:r>
                <a:rPr lang="en-US" sz="3200" dirty="0">
                  <a:solidFill>
                    <a:schemeClr val="tx1">
                      <a:lumMod val="95000"/>
                      <a:lumOff val="5000"/>
                    </a:schemeClr>
                  </a:solidFill>
                </a:rPr>
                <a:t>them; male and female </a:t>
              </a:r>
              <a:r>
                <a:rPr lang="en-US" sz="3200" b="1" dirty="0">
                  <a:solidFill>
                    <a:schemeClr val="accent1"/>
                  </a:solidFill>
                </a:rPr>
                <a:t>he created </a:t>
              </a:r>
              <a:r>
                <a:rPr lang="en-US" sz="3200" dirty="0">
                  <a:solidFill>
                    <a:schemeClr val="tx1">
                      <a:lumMod val="95000"/>
                      <a:lumOff val="5000"/>
                    </a:schemeClr>
                  </a:solidFill>
                </a:rPr>
                <a:t>them.</a:t>
              </a:r>
              <a:endParaRPr sz="3200" dirty="0">
                <a:solidFill>
                  <a:schemeClr val="tx1">
                    <a:lumMod val="95000"/>
                    <a:lumOff val="5000"/>
                  </a:schemeClr>
                </a:solidFill>
              </a:endParaRPr>
            </a:p>
          </p:txBody>
        </p:sp>
      </p:grpSp>
    </p:spTree>
    <p:extLst>
      <p:ext uri="{BB962C8B-B14F-4D97-AF65-F5344CB8AC3E}">
        <p14:creationId xmlns:p14="http://schemas.microsoft.com/office/powerpoint/2010/main" val="127976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B7B2-C17E-8794-5961-C99AF5C5E297}"/>
              </a:ext>
            </a:extLst>
          </p:cNvPr>
          <p:cNvSpPr txBox="1"/>
          <p:nvPr/>
        </p:nvSpPr>
        <p:spPr>
          <a:xfrm>
            <a:off x="1594834" y="3136612"/>
            <a:ext cx="9002332" cy="584775"/>
          </a:xfrm>
          <a:prstGeom prst="rect">
            <a:avLst/>
          </a:prstGeom>
          <a:noFill/>
        </p:spPr>
        <p:txBody>
          <a:bodyPr wrap="square">
            <a:spAutoFit/>
          </a:bodyPr>
          <a:lstStyle/>
          <a:p>
            <a:pPr algn="ctr"/>
            <a:r>
              <a:rPr lang="en-AU" sz="3200" dirty="0">
                <a:latin typeface="Avenir Heavy"/>
              </a:rPr>
              <a:t>Lego Kit vs. Art Restorer</a:t>
            </a:r>
          </a:p>
        </p:txBody>
      </p:sp>
      <p:pic>
        <p:nvPicPr>
          <p:cNvPr id="2" name="Picture 1">
            <a:extLst>
              <a:ext uri="{FF2B5EF4-FFF2-40B4-BE49-F238E27FC236}">
                <a16:creationId xmlns:a16="http://schemas.microsoft.com/office/drawing/2014/main" id="{67D89208-A5FF-9700-4B10-EFDDC80E4B31}"/>
              </a:ext>
            </a:extLst>
          </p:cNvPr>
          <p:cNvPicPr>
            <a:picLocks noChangeAspect="1"/>
          </p:cNvPicPr>
          <p:nvPr/>
        </p:nvPicPr>
        <p:blipFill>
          <a:blip r:embed="rId3"/>
          <a:stretch>
            <a:fillRect/>
          </a:stretch>
        </p:blipFill>
        <p:spPr>
          <a:xfrm>
            <a:off x="504904" y="524041"/>
            <a:ext cx="4133815" cy="2612571"/>
          </a:xfrm>
          <a:prstGeom prst="rect">
            <a:avLst/>
          </a:prstGeom>
        </p:spPr>
      </p:pic>
      <p:pic>
        <p:nvPicPr>
          <p:cNvPr id="4" name="Picture 3">
            <a:extLst>
              <a:ext uri="{FF2B5EF4-FFF2-40B4-BE49-F238E27FC236}">
                <a16:creationId xmlns:a16="http://schemas.microsoft.com/office/drawing/2014/main" id="{65949D6A-E93D-6887-B2A9-6FFFD6090BA4}"/>
              </a:ext>
            </a:extLst>
          </p:cNvPr>
          <p:cNvPicPr>
            <a:picLocks noChangeAspect="1"/>
          </p:cNvPicPr>
          <p:nvPr/>
        </p:nvPicPr>
        <p:blipFill>
          <a:blip r:embed="rId4"/>
          <a:stretch>
            <a:fillRect/>
          </a:stretch>
        </p:blipFill>
        <p:spPr>
          <a:xfrm>
            <a:off x="7673986" y="4137114"/>
            <a:ext cx="3637283" cy="2045972"/>
          </a:xfrm>
          <a:prstGeom prst="rect">
            <a:avLst/>
          </a:prstGeom>
        </p:spPr>
      </p:pic>
    </p:spTree>
    <p:extLst>
      <p:ext uri="{BB962C8B-B14F-4D97-AF65-F5344CB8AC3E}">
        <p14:creationId xmlns:p14="http://schemas.microsoft.com/office/powerpoint/2010/main" val="2350011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2076</Words>
  <Application>Microsoft Macintosh PowerPoint</Application>
  <PresentationFormat>Widescreen</PresentationFormat>
  <Paragraphs>164</Paragraphs>
  <Slides>44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Avenir Heavy</vt:lpstr>
      <vt:lpstr>Calibri</vt:lpstr>
      <vt:lpstr>Calibri Light</vt:lpstr>
      <vt:lpstr>Office Theme</vt:lpstr>
      <vt:lpstr>PowerPoint Presentation</vt:lpstr>
      <vt:lpstr>PowerPoint Presentation</vt:lpstr>
      <vt:lpstr>PowerPoint Presentation</vt:lpstr>
      <vt:lpstr>PowerPoint Presentation</vt:lpstr>
      <vt:lpstr>SOGI Neither ‘Yuck’ nor ‘Yes’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Chia</dc:creator>
  <cp:lastModifiedBy>LifeGate Worship</cp:lastModifiedBy>
  <cp:revision>11</cp:revision>
  <dcterms:created xsi:type="dcterms:W3CDTF">2022-03-10T02:48:27Z</dcterms:created>
  <dcterms:modified xsi:type="dcterms:W3CDTF">2022-06-12T00:31:53Z</dcterms:modified>
</cp:coreProperties>
</file>