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9" r:id="rId2"/>
    <p:sldId id="268" r:id="rId3"/>
    <p:sldId id="267" r:id="rId4"/>
    <p:sldId id="266" r:id="rId5"/>
    <p:sldId id="270" r:id="rId6"/>
    <p:sldId id="272" r:id="rId7"/>
    <p:sldId id="271" r:id="rId8"/>
    <p:sldId id="269" r:id="rId9"/>
    <p:sldId id="262" r:id="rId10"/>
    <p:sldId id="273" r:id="rId11"/>
    <p:sldId id="274" r:id="rId12"/>
    <p:sldId id="275" r:id="rId13"/>
    <p:sldId id="277" r:id="rId14"/>
    <p:sldId id="276" r:id="rId15"/>
    <p:sldId id="279" r:id="rId16"/>
    <p:sldId id="278" r:id="rId17"/>
    <p:sldId id="281" r:id="rId18"/>
    <p:sldId id="280" r:id="rId19"/>
    <p:sldId id="283" r:id="rId20"/>
    <p:sldId id="282" r:id="rId21"/>
    <p:sldId id="284" r:id="rId22"/>
    <p:sldId id="285" r:id="rId23"/>
    <p:sldId id="287" r:id="rId24"/>
    <p:sldId id="258" r:id="rId25"/>
    <p:sldId id="28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90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9616" autoAdjust="0"/>
  </p:normalViewPr>
  <p:slideViewPr>
    <p:cSldViewPr snapToGrid="0">
      <p:cViewPr varScale="1">
        <p:scale>
          <a:sx n="85" d="100"/>
          <a:sy n="85" d="100"/>
        </p:scale>
        <p:origin x="7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1238A-DEB9-4F2C-8970-05E20AF4925A}" type="datetimeFigureOut">
              <a:rPr lang="en-AU" smtClean="0"/>
              <a:t>8/01/2023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8BB67A-276D-49DE-A18E-395B882E6CFC}" type="slidenum">
              <a:rPr lang="en-AU" smtClean="0"/>
              <a:t>‹#›</a:t>
            </a:fld>
            <a:endParaRPr lang="en-AU"/>
          </a:p>
        </p:txBody>
      </p:sp>
    </p:spTree>
    <p:extLst>
      <p:ext uri="{BB962C8B-B14F-4D97-AF65-F5344CB8AC3E}">
        <p14:creationId xmlns:p14="http://schemas.microsoft.com/office/powerpoint/2010/main" val="384356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AU" dirty="0"/>
              <a:t>The above is a national list for Israel in the OT.</a:t>
            </a:r>
          </a:p>
        </p:txBody>
      </p:sp>
      <p:sp>
        <p:nvSpPr>
          <p:cNvPr id="4" name="Slide Number Placeholder 3"/>
          <p:cNvSpPr>
            <a:spLocks noGrp="1"/>
          </p:cNvSpPr>
          <p:nvPr>
            <p:ph type="sldNum" sz="quarter" idx="5"/>
          </p:nvPr>
        </p:nvSpPr>
        <p:spPr/>
        <p:txBody>
          <a:bodyPr/>
          <a:lstStyle/>
          <a:p>
            <a:fld id="{D88BB67A-276D-49DE-A18E-395B882E6CFC}" type="slidenum">
              <a:rPr lang="en-AU" smtClean="0"/>
              <a:t>5</a:t>
            </a:fld>
            <a:endParaRPr lang="en-AU"/>
          </a:p>
        </p:txBody>
      </p:sp>
    </p:spTree>
    <p:extLst>
      <p:ext uri="{BB962C8B-B14F-4D97-AF65-F5344CB8AC3E}">
        <p14:creationId xmlns:p14="http://schemas.microsoft.com/office/powerpoint/2010/main" val="1179225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88BB67A-276D-49DE-A18E-395B882E6CFC}" type="slidenum">
              <a:rPr lang="en-AU" smtClean="0"/>
              <a:t>14</a:t>
            </a:fld>
            <a:endParaRPr lang="en-AU"/>
          </a:p>
        </p:txBody>
      </p:sp>
    </p:spTree>
    <p:extLst>
      <p:ext uri="{BB962C8B-B14F-4D97-AF65-F5344CB8AC3E}">
        <p14:creationId xmlns:p14="http://schemas.microsoft.com/office/powerpoint/2010/main" val="483735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Do you come to Jesus first or you go all over?</a:t>
            </a:r>
          </a:p>
        </p:txBody>
      </p:sp>
      <p:sp>
        <p:nvSpPr>
          <p:cNvPr id="4" name="Slide Number Placeholder 3"/>
          <p:cNvSpPr>
            <a:spLocks noGrp="1"/>
          </p:cNvSpPr>
          <p:nvPr>
            <p:ph type="sldNum" sz="quarter" idx="5"/>
          </p:nvPr>
        </p:nvSpPr>
        <p:spPr/>
        <p:txBody>
          <a:bodyPr/>
          <a:lstStyle/>
          <a:p>
            <a:fld id="{D88BB67A-276D-49DE-A18E-395B882E6CFC}" type="slidenum">
              <a:rPr lang="en-AU" smtClean="0"/>
              <a:t>15</a:t>
            </a:fld>
            <a:endParaRPr lang="en-AU"/>
          </a:p>
        </p:txBody>
      </p:sp>
    </p:spTree>
    <p:extLst>
      <p:ext uri="{BB962C8B-B14F-4D97-AF65-F5344CB8AC3E}">
        <p14:creationId xmlns:p14="http://schemas.microsoft.com/office/powerpoint/2010/main" val="4205805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88BB67A-276D-49DE-A18E-395B882E6CFC}" type="slidenum">
              <a:rPr lang="en-AU" smtClean="0"/>
              <a:t>16</a:t>
            </a:fld>
            <a:endParaRPr lang="en-AU"/>
          </a:p>
        </p:txBody>
      </p:sp>
    </p:spTree>
    <p:extLst>
      <p:ext uri="{BB962C8B-B14F-4D97-AF65-F5344CB8AC3E}">
        <p14:creationId xmlns:p14="http://schemas.microsoft.com/office/powerpoint/2010/main" val="243159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Do you come to Jesus first or you go all over?</a:t>
            </a:r>
          </a:p>
        </p:txBody>
      </p:sp>
      <p:sp>
        <p:nvSpPr>
          <p:cNvPr id="4" name="Slide Number Placeholder 3"/>
          <p:cNvSpPr>
            <a:spLocks noGrp="1"/>
          </p:cNvSpPr>
          <p:nvPr>
            <p:ph type="sldNum" sz="quarter" idx="5"/>
          </p:nvPr>
        </p:nvSpPr>
        <p:spPr/>
        <p:txBody>
          <a:bodyPr/>
          <a:lstStyle/>
          <a:p>
            <a:fld id="{D88BB67A-276D-49DE-A18E-395B882E6CFC}" type="slidenum">
              <a:rPr lang="en-AU" smtClean="0"/>
              <a:t>17</a:t>
            </a:fld>
            <a:endParaRPr lang="en-AU"/>
          </a:p>
        </p:txBody>
      </p:sp>
    </p:spTree>
    <p:extLst>
      <p:ext uri="{BB962C8B-B14F-4D97-AF65-F5344CB8AC3E}">
        <p14:creationId xmlns:p14="http://schemas.microsoft.com/office/powerpoint/2010/main" val="1502253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88BB67A-276D-49DE-A18E-395B882E6CFC}" type="slidenum">
              <a:rPr lang="en-AU" smtClean="0"/>
              <a:t>18</a:t>
            </a:fld>
            <a:endParaRPr lang="en-AU"/>
          </a:p>
        </p:txBody>
      </p:sp>
    </p:spTree>
    <p:extLst>
      <p:ext uri="{BB962C8B-B14F-4D97-AF65-F5344CB8AC3E}">
        <p14:creationId xmlns:p14="http://schemas.microsoft.com/office/powerpoint/2010/main" val="1996617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Do you come to Jesus first or you go all over?</a:t>
            </a:r>
          </a:p>
        </p:txBody>
      </p:sp>
      <p:sp>
        <p:nvSpPr>
          <p:cNvPr id="4" name="Slide Number Placeholder 3"/>
          <p:cNvSpPr>
            <a:spLocks noGrp="1"/>
          </p:cNvSpPr>
          <p:nvPr>
            <p:ph type="sldNum" sz="quarter" idx="5"/>
          </p:nvPr>
        </p:nvSpPr>
        <p:spPr/>
        <p:txBody>
          <a:bodyPr/>
          <a:lstStyle/>
          <a:p>
            <a:fld id="{D88BB67A-276D-49DE-A18E-395B882E6CFC}" type="slidenum">
              <a:rPr lang="en-AU" smtClean="0"/>
              <a:t>19</a:t>
            </a:fld>
            <a:endParaRPr lang="en-AU"/>
          </a:p>
        </p:txBody>
      </p:sp>
    </p:spTree>
    <p:extLst>
      <p:ext uri="{BB962C8B-B14F-4D97-AF65-F5344CB8AC3E}">
        <p14:creationId xmlns:p14="http://schemas.microsoft.com/office/powerpoint/2010/main" val="829077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88BB67A-276D-49DE-A18E-395B882E6CFC}" type="slidenum">
              <a:rPr lang="en-AU" smtClean="0"/>
              <a:t>20</a:t>
            </a:fld>
            <a:endParaRPr lang="en-AU"/>
          </a:p>
        </p:txBody>
      </p:sp>
    </p:spTree>
    <p:extLst>
      <p:ext uri="{BB962C8B-B14F-4D97-AF65-F5344CB8AC3E}">
        <p14:creationId xmlns:p14="http://schemas.microsoft.com/office/powerpoint/2010/main" val="995316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Do you come to Jesus first or you go all over?</a:t>
            </a:r>
          </a:p>
        </p:txBody>
      </p:sp>
      <p:sp>
        <p:nvSpPr>
          <p:cNvPr id="4" name="Slide Number Placeholder 3"/>
          <p:cNvSpPr>
            <a:spLocks noGrp="1"/>
          </p:cNvSpPr>
          <p:nvPr>
            <p:ph type="sldNum" sz="quarter" idx="5"/>
          </p:nvPr>
        </p:nvSpPr>
        <p:spPr/>
        <p:txBody>
          <a:bodyPr/>
          <a:lstStyle/>
          <a:p>
            <a:fld id="{D88BB67A-276D-49DE-A18E-395B882E6CFC}" type="slidenum">
              <a:rPr lang="en-AU" smtClean="0"/>
              <a:t>21</a:t>
            </a:fld>
            <a:endParaRPr lang="en-AU"/>
          </a:p>
        </p:txBody>
      </p:sp>
    </p:spTree>
    <p:extLst>
      <p:ext uri="{BB962C8B-B14F-4D97-AF65-F5344CB8AC3E}">
        <p14:creationId xmlns:p14="http://schemas.microsoft.com/office/powerpoint/2010/main" val="904735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Invite keyboardist to play.</a:t>
            </a:r>
          </a:p>
        </p:txBody>
      </p:sp>
      <p:sp>
        <p:nvSpPr>
          <p:cNvPr id="4" name="Slide Number Placeholder 3"/>
          <p:cNvSpPr>
            <a:spLocks noGrp="1"/>
          </p:cNvSpPr>
          <p:nvPr>
            <p:ph type="sldNum" sz="quarter" idx="5"/>
          </p:nvPr>
        </p:nvSpPr>
        <p:spPr/>
        <p:txBody>
          <a:bodyPr/>
          <a:lstStyle/>
          <a:p>
            <a:fld id="{D88BB67A-276D-49DE-A18E-395B882E6CFC}" type="slidenum">
              <a:rPr lang="en-AU" smtClean="0"/>
              <a:t>22</a:t>
            </a:fld>
            <a:endParaRPr lang="en-AU"/>
          </a:p>
        </p:txBody>
      </p:sp>
    </p:spTree>
    <p:extLst>
      <p:ext uri="{BB962C8B-B14F-4D97-AF65-F5344CB8AC3E}">
        <p14:creationId xmlns:p14="http://schemas.microsoft.com/office/powerpoint/2010/main" val="33943594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Dampers: Shock Absorbers for Supertalls</a:t>
            </a:r>
          </a:p>
          <a:p>
            <a:r>
              <a:rPr lang="en-US" dirty="0"/>
              <a:t>To help counter the shifting and swaying of building, engineers also utilize dampers, massive devices that shift and help stabilize tall structures like counterweights.</a:t>
            </a:r>
            <a:endParaRPr lang="en-AU" dirty="0"/>
          </a:p>
        </p:txBody>
      </p:sp>
      <p:sp>
        <p:nvSpPr>
          <p:cNvPr id="4" name="Slide Number Placeholder 3"/>
          <p:cNvSpPr>
            <a:spLocks noGrp="1"/>
          </p:cNvSpPr>
          <p:nvPr>
            <p:ph type="sldNum" sz="quarter" idx="5"/>
          </p:nvPr>
        </p:nvSpPr>
        <p:spPr/>
        <p:txBody>
          <a:bodyPr/>
          <a:lstStyle/>
          <a:p>
            <a:fld id="{D88BB67A-276D-49DE-A18E-395B882E6CFC}" type="slidenum">
              <a:rPr lang="en-AU" smtClean="0"/>
              <a:t>23</a:t>
            </a:fld>
            <a:endParaRPr lang="en-AU"/>
          </a:p>
        </p:txBody>
      </p:sp>
    </p:spTree>
    <p:extLst>
      <p:ext uri="{BB962C8B-B14F-4D97-AF65-F5344CB8AC3E}">
        <p14:creationId xmlns:p14="http://schemas.microsoft.com/office/powerpoint/2010/main" val="2273827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Ipsos’ What Worries the World survey tracks public opinion on the most important social and political issues across 29 countries today, drawing on over 10 years of data to place the latest scores in context.</a:t>
            </a:r>
          </a:p>
          <a:p>
            <a:r>
              <a:rPr lang="en-US" dirty="0"/>
              <a:t>World list for today.</a:t>
            </a:r>
          </a:p>
          <a:p>
            <a:r>
              <a:rPr lang="en-US" dirty="0"/>
              <a:t>What about your individual list?</a:t>
            </a:r>
          </a:p>
          <a:p>
            <a:pPr marL="0" indent="0">
              <a:buFont typeface="+mj-lt"/>
              <a:buNone/>
            </a:pPr>
            <a:r>
              <a:rPr lang="en-AU" dirty="0"/>
              <a:t>Today’s list could look very different. You can add your own list to this:</a:t>
            </a:r>
          </a:p>
          <a:p>
            <a:pPr marL="228600" indent="-228600">
              <a:buFont typeface="+mj-lt"/>
              <a:buAutoNum type="arabicPeriod"/>
            </a:pPr>
            <a:r>
              <a:rPr lang="en-AU" dirty="0"/>
              <a:t>Family – where will they end up in?</a:t>
            </a:r>
          </a:p>
          <a:p>
            <a:pPr marL="228600" indent="-228600">
              <a:buFont typeface="+mj-lt"/>
              <a:buAutoNum type="arabicPeriod"/>
            </a:pPr>
            <a:r>
              <a:rPr lang="en-AU" dirty="0"/>
              <a:t>Wars in Ukraine</a:t>
            </a:r>
          </a:p>
          <a:p>
            <a:pPr marL="228600" indent="-228600">
              <a:buFont typeface="+mj-lt"/>
              <a:buAutoNum type="arabicPeriod"/>
            </a:pPr>
            <a:r>
              <a:rPr lang="en-AU" dirty="0"/>
              <a:t>Changes to values</a:t>
            </a:r>
          </a:p>
        </p:txBody>
      </p:sp>
      <p:sp>
        <p:nvSpPr>
          <p:cNvPr id="4" name="Slide Number Placeholder 3"/>
          <p:cNvSpPr>
            <a:spLocks noGrp="1"/>
          </p:cNvSpPr>
          <p:nvPr>
            <p:ph type="sldNum" sz="quarter" idx="5"/>
          </p:nvPr>
        </p:nvSpPr>
        <p:spPr/>
        <p:txBody>
          <a:bodyPr/>
          <a:lstStyle/>
          <a:p>
            <a:fld id="{D88BB67A-276D-49DE-A18E-395B882E6CFC}" type="slidenum">
              <a:rPr lang="en-AU" smtClean="0"/>
              <a:t>6</a:t>
            </a:fld>
            <a:endParaRPr lang="en-AU"/>
          </a:p>
        </p:txBody>
      </p:sp>
    </p:spTree>
    <p:extLst>
      <p:ext uri="{BB962C8B-B14F-4D97-AF65-F5344CB8AC3E}">
        <p14:creationId xmlns:p14="http://schemas.microsoft.com/office/powerpoint/2010/main" val="34237305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Sounds good, but let me end with something better.</a:t>
            </a:r>
          </a:p>
        </p:txBody>
      </p:sp>
      <p:sp>
        <p:nvSpPr>
          <p:cNvPr id="4" name="Slide Number Placeholder 3"/>
          <p:cNvSpPr>
            <a:spLocks noGrp="1"/>
          </p:cNvSpPr>
          <p:nvPr>
            <p:ph type="sldNum" sz="quarter" idx="5"/>
          </p:nvPr>
        </p:nvSpPr>
        <p:spPr/>
        <p:txBody>
          <a:bodyPr/>
          <a:lstStyle/>
          <a:p>
            <a:fld id="{D88BB67A-276D-49DE-A18E-395B882E6CFC}" type="slidenum">
              <a:rPr lang="en-AU" smtClean="0"/>
              <a:t>24</a:t>
            </a:fld>
            <a:endParaRPr lang="en-AU"/>
          </a:p>
        </p:txBody>
      </p:sp>
    </p:spTree>
    <p:extLst>
      <p:ext uri="{BB962C8B-B14F-4D97-AF65-F5344CB8AC3E}">
        <p14:creationId xmlns:p14="http://schemas.microsoft.com/office/powerpoint/2010/main" val="2378051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Do you come to Jesus first or you go all over?</a:t>
            </a:r>
          </a:p>
        </p:txBody>
      </p:sp>
      <p:sp>
        <p:nvSpPr>
          <p:cNvPr id="4" name="Slide Number Placeholder 3"/>
          <p:cNvSpPr>
            <a:spLocks noGrp="1"/>
          </p:cNvSpPr>
          <p:nvPr>
            <p:ph type="sldNum" sz="quarter" idx="5"/>
          </p:nvPr>
        </p:nvSpPr>
        <p:spPr/>
        <p:txBody>
          <a:bodyPr/>
          <a:lstStyle/>
          <a:p>
            <a:fld id="{D88BB67A-276D-49DE-A18E-395B882E6CFC}" type="slidenum">
              <a:rPr lang="en-AU" smtClean="0"/>
              <a:t>25</a:t>
            </a:fld>
            <a:endParaRPr lang="en-AU"/>
          </a:p>
        </p:txBody>
      </p:sp>
    </p:spTree>
    <p:extLst>
      <p:ext uri="{BB962C8B-B14F-4D97-AF65-F5344CB8AC3E}">
        <p14:creationId xmlns:p14="http://schemas.microsoft.com/office/powerpoint/2010/main" val="1709038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88BB67A-276D-49DE-A18E-395B882E6CFC}" type="slidenum">
              <a:rPr lang="en-AU" smtClean="0"/>
              <a:t>7</a:t>
            </a:fld>
            <a:endParaRPr lang="en-AU"/>
          </a:p>
        </p:txBody>
      </p:sp>
    </p:spTree>
    <p:extLst>
      <p:ext uri="{BB962C8B-B14F-4D97-AF65-F5344CB8AC3E}">
        <p14:creationId xmlns:p14="http://schemas.microsoft.com/office/powerpoint/2010/main" val="914625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88BB67A-276D-49DE-A18E-395B882E6CFC}" type="slidenum">
              <a:rPr lang="en-AU" smtClean="0"/>
              <a:t>8</a:t>
            </a:fld>
            <a:endParaRPr lang="en-AU"/>
          </a:p>
        </p:txBody>
      </p:sp>
    </p:spTree>
    <p:extLst>
      <p:ext uri="{BB962C8B-B14F-4D97-AF65-F5344CB8AC3E}">
        <p14:creationId xmlns:p14="http://schemas.microsoft.com/office/powerpoint/2010/main" val="604898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88BB67A-276D-49DE-A18E-395B882E6CFC}" type="slidenum">
              <a:rPr lang="en-AU" smtClean="0"/>
              <a:t>9</a:t>
            </a:fld>
            <a:endParaRPr lang="en-AU"/>
          </a:p>
        </p:txBody>
      </p:sp>
    </p:spTree>
    <p:extLst>
      <p:ext uri="{BB962C8B-B14F-4D97-AF65-F5344CB8AC3E}">
        <p14:creationId xmlns:p14="http://schemas.microsoft.com/office/powerpoint/2010/main" val="3779793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88BB67A-276D-49DE-A18E-395B882E6CFC}" type="slidenum">
              <a:rPr lang="en-AU" smtClean="0"/>
              <a:t>10</a:t>
            </a:fld>
            <a:endParaRPr lang="en-AU"/>
          </a:p>
        </p:txBody>
      </p:sp>
    </p:spTree>
    <p:extLst>
      <p:ext uri="{BB962C8B-B14F-4D97-AF65-F5344CB8AC3E}">
        <p14:creationId xmlns:p14="http://schemas.microsoft.com/office/powerpoint/2010/main" val="216920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Do you come to Jesus first or you go all over?</a:t>
            </a:r>
          </a:p>
        </p:txBody>
      </p:sp>
      <p:sp>
        <p:nvSpPr>
          <p:cNvPr id="4" name="Slide Number Placeholder 3"/>
          <p:cNvSpPr>
            <a:spLocks noGrp="1"/>
          </p:cNvSpPr>
          <p:nvPr>
            <p:ph type="sldNum" sz="quarter" idx="5"/>
          </p:nvPr>
        </p:nvSpPr>
        <p:spPr/>
        <p:txBody>
          <a:bodyPr/>
          <a:lstStyle/>
          <a:p>
            <a:fld id="{D88BB67A-276D-49DE-A18E-395B882E6CFC}" type="slidenum">
              <a:rPr lang="en-AU" smtClean="0"/>
              <a:t>11</a:t>
            </a:fld>
            <a:endParaRPr lang="en-AU"/>
          </a:p>
        </p:txBody>
      </p:sp>
    </p:spTree>
    <p:extLst>
      <p:ext uri="{BB962C8B-B14F-4D97-AF65-F5344CB8AC3E}">
        <p14:creationId xmlns:p14="http://schemas.microsoft.com/office/powerpoint/2010/main" val="4183978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88BB67A-276D-49DE-A18E-395B882E6CFC}" type="slidenum">
              <a:rPr lang="en-AU" smtClean="0"/>
              <a:t>12</a:t>
            </a:fld>
            <a:endParaRPr lang="en-AU"/>
          </a:p>
        </p:txBody>
      </p:sp>
    </p:spTree>
    <p:extLst>
      <p:ext uri="{BB962C8B-B14F-4D97-AF65-F5344CB8AC3E}">
        <p14:creationId xmlns:p14="http://schemas.microsoft.com/office/powerpoint/2010/main" val="156559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Do you come to Jesus first or you go all over?</a:t>
            </a:r>
          </a:p>
        </p:txBody>
      </p:sp>
      <p:sp>
        <p:nvSpPr>
          <p:cNvPr id="4" name="Slide Number Placeholder 3"/>
          <p:cNvSpPr>
            <a:spLocks noGrp="1"/>
          </p:cNvSpPr>
          <p:nvPr>
            <p:ph type="sldNum" sz="quarter" idx="5"/>
          </p:nvPr>
        </p:nvSpPr>
        <p:spPr/>
        <p:txBody>
          <a:bodyPr/>
          <a:lstStyle/>
          <a:p>
            <a:fld id="{D88BB67A-276D-49DE-A18E-395B882E6CFC}" type="slidenum">
              <a:rPr lang="en-AU" smtClean="0"/>
              <a:t>13</a:t>
            </a:fld>
            <a:endParaRPr lang="en-AU"/>
          </a:p>
        </p:txBody>
      </p:sp>
    </p:spTree>
    <p:extLst>
      <p:ext uri="{BB962C8B-B14F-4D97-AF65-F5344CB8AC3E}">
        <p14:creationId xmlns:p14="http://schemas.microsoft.com/office/powerpoint/2010/main" val="1206014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6929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0122955"/>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28FE45-C571-587B-A605-81BF544A99C3}"/>
              </a:ext>
            </a:extLst>
          </p:cNvPr>
          <p:cNvSpPr txBox="1"/>
          <p:nvPr/>
        </p:nvSpPr>
        <p:spPr>
          <a:xfrm>
            <a:off x="7189211" y="2921168"/>
            <a:ext cx="3315138" cy="1015663"/>
          </a:xfrm>
          <a:prstGeom prst="rect">
            <a:avLst/>
          </a:prstGeom>
          <a:noFill/>
        </p:spPr>
        <p:txBody>
          <a:bodyPr wrap="none" rtlCol="0">
            <a:spAutoFit/>
          </a:bodyPr>
          <a:lstStyle/>
          <a:p>
            <a:pPr algn="ctr"/>
            <a:r>
              <a:rPr lang="en-AU" sz="4000" dirty="0">
                <a:solidFill>
                  <a:srgbClr val="CE905F"/>
                </a:solidFill>
                <a:latin typeface="+mj-lt"/>
              </a:rPr>
              <a:t>Still and Steady</a:t>
            </a:r>
          </a:p>
          <a:p>
            <a:pPr algn="ctr"/>
            <a:r>
              <a:rPr lang="en-AU" sz="2000" dirty="0">
                <a:solidFill>
                  <a:schemeClr val="bg1"/>
                </a:solidFill>
                <a:latin typeface="+mj-lt"/>
              </a:rPr>
              <a:t>Psalm 46:1-11</a:t>
            </a:r>
          </a:p>
        </p:txBody>
      </p:sp>
      <p:pic>
        <p:nvPicPr>
          <p:cNvPr id="5" name="Picture 4">
            <a:extLst>
              <a:ext uri="{FF2B5EF4-FFF2-40B4-BE49-F238E27FC236}">
                <a16:creationId xmlns:a16="http://schemas.microsoft.com/office/drawing/2014/main" id="{6C9C19B7-3B67-2804-EB32-85EBC28280AE}"/>
              </a:ext>
            </a:extLst>
          </p:cNvPr>
          <p:cNvPicPr>
            <a:picLocks noChangeAspect="1"/>
          </p:cNvPicPr>
          <p:nvPr/>
        </p:nvPicPr>
        <p:blipFill rotWithShape="1">
          <a:blip r:embed="rId2"/>
          <a:srcRect r="634" b="7943"/>
          <a:stretch/>
        </p:blipFill>
        <p:spPr>
          <a:xfrm>
            <a:off x="-18122" y="0"/>
            <a:ext cx="5566665" cy="6858000"/>
          </a:xfrm>
          <a:prstGeom prst="rect">
            <a:avLst/>
          </a:prstGeom>
        </p:spPr>
      </p:pic>
    </p:spTree>
    <p:extLst>
      <p:ext uri="{BB962C8B-B14F-4D97-AF65-F5344CB8AC3E}">
        <p14:creationId xmlns:p14="http://schemas.microsoft.com/office/powerpoint/2010/main" val="2571848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3483700" y="1905506"/>
            <a:ext cx="5224600" cy="1200329"/>
          </a:xfrm>
          <a:prstGeom prst="rect">
            <a:avLst/>
          </a:prstGeom>
          <a:noFill/>
        </p:spPr>
        <p:txBody>
          <a:bodyPr wrap="square">
            <a:spAutoFit/>
          </a:bodyPr>
          <a:lstStyle/>
          <a:p>
            <a:pPr marL="355600" indent="-355600"/>
            <a:r>
              <a:rPr lang="en-US" sz="2400" dirty="0">
                <a:solidFill>
                  <a:srgbClr val="CE905F"/>
                </a:solidFill>
                <a:latin typeface="+mj-lt"/>
              </a:rPr>
              <a:t>How do you get to being still and steady?</a:t>
            </a:r>
          </a:p>
          <a:p>
            <a:pPr marL="355600" indent="-355600"/>
            <a:endParaRPr lang="en-US" sz="2400" dirty="0">
              <a:solidFill>
                <a:srgbClr val="CE905F"/>
              </a:solidFill>
              <a:latin typeface="+mj-lt"/>
            </a:endParaRPr>
          </a:p>
          <a:p>
            <a:pPr marL="457200" indent="-457200">
              <a:buFont typeface="+mj-lt"/>
              <a:buAutoNum type="arabicPeriod"/>
            </a:pPr>
            <a:r>
              <a:rPr lang="en-US" sz="2400" dirty="0">
                <a:solidFill>
                  <a:schemeClr val="bg1"/>
                </a:solidFill>
                <a:latin typeface="+mj-lt"/>
              </a:rPr>
              <a:t>Come</a:t>
            </a:r>
            <a:r>
              <a:rPr lang="en-US" sz="2400" dirty="0">
                <a:solidFill>
                  <a:srgbClr val="CE905F"/>
                </a:solidFill>
                <a:latin typeface="+mj-lt"/>
              </a:rPr>
              <a:t> </a:t>
            </a:r>
            <a:r>
              <a:rPr lang="en-US" sz="2000" dirty="0">
                <a:solidFill>
                  <a:srgbClr val="CE905F"/>
                </a:solidFill>
                <a:latin typeface="+mj-lt"/>
              </a:rPr>
              <a:t>Matthew 11:28-30</a:t>
            </a:r>
          </a:p>
        </p:txBody>
      </p:sp>
    </p:spTree>
    <p:extLst>
      <p:ext uri="{BB962C8B-B14F-4D97-AF65-F5344CB8AC3E}">
        <p14:creationId xmlns:p14="http://schemas.microsoft.com/office/powerpoint/2010/main" val="1759730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2465290" y="2828835"/>
            <a:ext cx="7261420" cy="1200329"/>
          </a:xfrm>
          <a:prstGeom prst="rect">
            <a:avLst/>
          </a:prstGeom>
          <a:noFill/>
        </p:spPr>
        <p:txBody>
          <a:bodyPr wrap="square">
            <a:spAutoFit/>
          </a:bodyPr>
          <a:lstStyle/>
          <a:p>
            <a:r>
              <a:rPr lang="en-US" sz="2400" dirty="0">
                <a:solidFill>
                  <a:srgbClr val="CE905F"/>
                </a:solidFill>
                <a:latin typeface="+mj-lt"/>
              </a:rPr>
              <a:t>Matthew 11:28</a:t>
            </a:r>
          </a:p>
          <a:p>
            <a:r>
              <a:rPr lang="en-US" sz="2400" dirty="0">
                <a:solidFill>
                  <a:schemeClr val="bg1"/>
                </a:solidFill>
                <a:latin typeface="+mj-lt"/>
              </a:rPr>
              <a:t>Come to me, all you who are weary and burdened, and I will give you rest.</a:t>
            </a:r>
          </a:p>
        </p:txBody>
      </p:sp>
    </p:spTree>
    <p:extLst>
      <p:ext uri="{BB962C8B-B14F-4D97-AF65-F5344CB8AC3E}">
        <p14:creationId xmlns:p14="http://schemas.microsoft.com/office/powerpoint/2010/main" val="98399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3483700" y="1905506"/>
            <a:ext cx="5224600" cy="1569660"/>
          </a:xfrm>
          <a:prstGeom prst="rect">
            <a:avLst/>
          </a:prstGeom>
          <a:noFill/>
        </p:spPr>
        <p:txBody>
          <a:bodyPr wrap="square">
            <a:spAutoFit/>
          </a:bodyPr>
          <a:lstStyle/>
          <a:p>
            <a:pPr marL="355600" indent="-355600"/>
            <a:r>
              <a:rPr lang="en-US" sz="2400" dirty="0">
                <a:solidFill>
                  <a:srgbClr val="CE905F"/>
                </a:solidFill>
                <a:latin typeface="+mj-lt"/>
              </a:rPr>
              <a:t>How do you get to being still and steady?</a:t>
            </a:r>
          </a:p>
          <a:p>
            <a:pPr marL="355600" indent="-355600"/>
            <a:endParaRPr lang="en-US" sz="2400" dirty="0">
              <a:solidFill>
                <a:srgbClr val="CE905F"/>
              </a:solidFill>
              <a:latin typeface="+mj-lt"/>
            </a:endParaRPr>
          </a:p>
          <a:p>
            <a:pPr marL="457200" indent="-457200">
              <a:buFont typeface="+mj-lt"/>
              <a:buAutoNum type="arabicPeriod"/>
            </a:pPr>
            <a:r>
              <a:rPr lang="en-US" sz="2400" dirty="0">
                <a:solidFill>
                  <a:srgbClr val="CE905F"/>
                </a:solidFill>
                <a:latin typeface="+mj-lt"/>
              </a:rPr>
              <a:t>Come </a:t>
            </a:r>
            <a:r>
              <a:rPr lang="en-US" sz="2000" dirty="0">
                <a:solidFill>
                  <a:srgbClr val="CE905F"/>
                </a:solidFill>
                <a:latin typeface="+mj-lt"/>
              </a:rPr>
              <a:t>Matthew 11:28-30</a:t>
            </a:r>
          </a:p>
          <a:p>
            <a:pPr marL="457200" indent="-457200">
              <a:buFont typeface="+mj-lt"/>
              <a:buAutoNum type="arabicPeriod"/>
            </a:pPr>
            <a:r>
              <a:rPr lang="en-US" sz="2400" dirty="0">
                <a:solidFill>
                  <a:schemeClr val="bg1"/>
                </a:solidFill>
                <a:latin typeface="+mj-lt"/>
              </a:rPr>
              <a:t>Compare</a:t>
            </a:r>
            <a:r>
              <a:rPr lang="en-US" sz="2400" dirty="0">
                <a:solidFill>
                  <a:srgbClr val="CE905F"/>
                </a:solidFill>
                <a:latin typeface="+mj-lt"/>
              </a:rPr>
              <a:t> </a:t>
            </a:r>
            <a:r>
              <a:rPr lang="en-US" sz="2000" dirty="0">
                <a:solidFill>
                  <a:srgbClr val="CE905F"/>
                </a:solidFill>
                <a:latin typeface="+mj-lt"/>
              </a:rPr>
              <a:t>Romans 8:18</a:t>
            </a:r>
          </a:p>
        </p:txBody>
      </p:sp>
    </p:spTree>
    <p:extLst>
      <p:ext uri="{BB962C8B-B14F-4D97-AF65-F5344CB8AC3E}">
        <p14:creationId xmlns:p14="http://schemas.microsoft.com/office/powerpoint/2010/main" val="1718615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2465290" y="2828835"/>
            <a:ext cx="7261420" cy="1200329"/>
          </a:xfrm>
          <a:prstGeom prst="rect">
            <a:avLst/>
          </a:prstGeom>
          <a:noFill/>
        </p:spPr>
        <p:txBody>
          <a:bodyPr wrap="square">
            <a:spAutoFit/>
          </a:bodyPr>
          <a:lstStyle/>
          <a:p>
            <a:r>
              <a:rPr lang="en-US" sz="2400" dirty="0">
                <a:solidFill>
                  <a:srgbClr val="CE905F"/>
                </a:solidFill>
                <a:latin typeface="+mj-lt"/>
              </a:rPr>
              <a:t>Romans 8:18</a:t>
            </a:r>
          </a:p>
          <a:p>
            <a:r>
              <a:rPr lang="en-US" sz="2400" dirty="0">
                <a:solidFill>
                  <a:schemeClr val="bg1"/>
                </a:solidFill>
                <a:latin typeface="+mj-lt"/>
              </a:rPr>
              <a:t>I consider that our present sufferings are not worth comparing with the glory that will be revealed in us.</a:t>
            </a:r>
          </a:p>
        </p:txBody>
      </p:sp>
    </p:spTree>
    <p:extLst>
      <p:ext uri="{BB962C8B-B14F-4D97-AF65-F5344CB8AC3E}">
        <p14:creationId xmlns:p14="http://schemas.microsoft.com/office/powerpoint/2010/main" val="1690863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3483700" y="1905506"/>
            <a:ext cx="5224600" cy="1938992"/>
          </a:xfrm>
          <a:prstGeom prst="rect">
            <a:avLst/>
          </a:prstGeom>
          <a:noFill/>
        </p:spPr>
        <p:txBody>
          <a:bodyPr wrap="square">
            <a:spAutoFit/>
          </a:bodyPr>
          <a:lstStyle/>
          <a:p>
            <a:pPr marL="355600" indent="-355600"/>
            <a:r>
              <a:rPr lang="en-US" sz="2400" dirty="0">
                <a:solidFill>
                  <a:srgbClr val="CE905F"/>
                </a:solidFill>
                <a:latin typeface="+mj-lt"/>
              </a:rPr>
              <a:t>How do you get to being still and steady?</a:t>
            </a:r>
          </a:p>
          <a:p>
            <a:pPr marL="355600" indent="-355600"/>
            <a:endParaRPr lang="en-US" sz="2400" dirty="0">
              <a:solidFill>
                <a:srgbClr val="CE905F"/>
              </a:solidFill>
              <a:latin typeface="+mj-lt"/>
            </a:endParaRPr>
          </a:p>
          <a:p>
            <a:pPr marL="457200" indent="-457200">
              <a:buFont typeface="+mj-lt"/>
              <a:buAutoNum type="arabicPeriod"/>
            </a:pPr>
            <a:r>
              <a:rPr lang="en-US" sz="2400" dirty="0">
                <a:solidFill>
                  <a:srgbClr val="CE905F"/>
                </a:solidFill>
                <a:latin typeface="+mj-lt"/>
              </a:rPr>
              <a:t>Come </a:t>
            </a:r>
            <a:r>
              <a:rPr lang="en-US" sz="2000" dirty="0">
                <a:solidFill>
                  <a:srgbClr val="CE905F"/>
                </a:solidFill>
                <a:latin typeface="+mj-lt"/>
              </a:rPr>
              <a:t>Matthew 11:28-30</a:t>
            </a:r>
          </a:p>
          <a:p>
            <a:pPr marL="457200" indent="-457200">
              <a:buFont typeface="+mj-lt"/>
              <a:buAutoNum type="arabicPeriod"/>
            </a:pPr>
            <a:r>
              <a:rPr lang="en-US" sz="2400" dirty="0">
                <a:solidFill>
                  <a:srgbClr val="CE905F"/>
                </a:solidFill>
                <a:latin typeface="+mj-lt"/>
              </a:rPr>
              <a:t>Compare </a:t>
            </a:r>
            <a:r>
              <a:rPr lang="en-US" sz="2000" dirty="0">
                <a:solidFill>
                  <a:srgbClr val="CE905F"/>
                </a:solidFill>
                <a:latin typeface="+mj-lt"/>
              </a:rPr>
              <a:t>Romans 8:18</a:t>
            </a:r>
          </a:p>
          <a:p>
            <a:pPr marL="457200" indent="-457200">
              <a:buFont typeface="+mj-lt"/>
              <a:buAutoNum type="arabicPeriod"/>
            </a:pPr>
            <a:r>
              <a:rPr lang="en-US" sz="2400" dirty="0">
                <a:solidFill>
                  <a:schemeClr val="bg1"/>
                </a:solidFill>
                <a:latin typeface="+mj-lt"/>
              </a:rPr>
              <a:t>Confess</a:t>
            </a:r>
            <a:r>
              <a:rPr lang="en-US" sz="2400" dirty="0">
                <a:solidFill>
                  <a:srgbClr val="CE905F"/>
                </a:solidFill>
                <a:latin typeface="+mj-lt"/>
              </a:rPr>
              <a:t> </a:t>
            </a:r>
            <a:r>
              <a:rPr lang="en-US" sz="2000" dirty="0">
                <a:solidFill>
                  <a:srgbClr val="CE905F"/>
                </a:solidFill>
                <a:latin typeface="+mj-lt"/>
              </a:rPr>
              <a:t>Romans 8:31</a:t>
            </a:r>
          </a:p>
        </p:txBody>
      </p:sp>
    </p:spTree>
    <p:extLst>
      <p:ext uri="{BB962C8B-B14F-4D97-AF65-F5344CB8AC3E}">
        <p14:creationId xmlns:p14="http://schemas.microsoft.com/office/powerpoint/2010/main" val="2290339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2465290" y="2828835"/>
            <a:ext cx="7261420" cy="1200329"/>
          </a:xfrm>
          <a:prstGeom prst="rect">
            <a:avLst/>
          </a:prstGeom>
          <a:noFill/>
        </p:spPr>
        <p:txBody>
          <a:bodyPr wrap="square">
            <a:spAutoFit/>
          </a:bodyPr>
          <a:lstStyle/>
          <a:p>
            <a:r>
              <a:rPr lang="en-US" sz="2400" dirty="0">
                <a:solidFill>
                  <a:srgbClr val="CE905F"/>
                </a:solidFill>
                <a:latin typeface="+mj-lt"/>
              </a:rPr>
              <a:t>Romans 8:31</a:t>
            </a:r>
          </a:p>
          <a:p>
            <a:r>
              <a:rPr lang="en-US" sz="2400" dirty="0">
                <a:solidFill>
                  <a:schemeClr val="bg1"/>
                </a:solidFill>
                <a:latin typeface="+mj-lt"/>
              </a:rPr>
              <a:t>What, then, shall we say in response to these things? If God is for us, who can be against us?</a:t>
            </a:r>
          </a:p>
        </p:txBody>
      </p:sp>
    </p:spTree>
    <p:extLst>
      <p:ext uri="{BB962C8B-B14F-4D97-AF65-F5344CB8AC3E}">
        <p14:creationId xmlns:p14="http://schemas.microsoft.com/office/powerpoint/2010/main" val="1865832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3483700" y="1905506"/>
            <a:ext cx="5224600" cy="2308324"/>
          </a:xfrm>
          <a:prstGeom prst="rect">
            <a:avLst/>
          </a:prstGeom>
          <a:noFill/>
        </p:spPr>
        <p:txBody>
          <a:bodyPr wrap="square">
            <a:spAutoFit/>
          </a:bodyPr>
          <a:lstStyle/>
          <a:p>
            <a:pPr marL="355600" indent="-355600"/>
            <a:r>
              <a:rPr lang="en-US" sz="2400" dirty="0">
                <a:solidFill>
                  <a:srgbClr val="CE905F"/>
                </a:solidFill>
                <a:latin typeface="+mj-lt"/>
              </a:rPr>
              <a:t>How do you get to being still and steady?</a:t>
            </a:r>
          </a:p>
          <a:p>
            <a:pPr marL="355600" indent="-355600"/>
            <a:endParaRPr lang="en-US" sz="2400" dirty="0">
              <a:solidFill>
                <a:srgbClr val="CE905F"/>
              </a:solidFill>
              <a:latin typeface="+mj-lt"/>
            </a:endParaRPr>
          </a:p>
          <a:p>
            <a:pPr marL="457200" indent="-457200">
              <a:buFont typeface="+mj-lt"/>
              <a:buAutoNum type="arabicPeriod"/>
            </a:pPr>
            <a:r>
              <a:rPr lang="en-US" sz="2400" dirty="0">
                <a:solidFill>
                  <a:srgbClr val="CE905F"/>
                </a:solidFill>
                <a:latin typeface="+mj-lt"/>
              </a:rPr>
              <a:t>Come </a:t>
            </a:r>
            <a:r>
              <a:rPr lang="en-US" sz="2000" dirty="0">
                <a:solidFill>
                  <a:srgbClr val="CE905F"/>
                </a:solidFill>
                <a:latin typeface="+mj-lt"/>
              </a:rPr>
              <a:t>Matthew 11:28-30</a:t>
            </a:r>
          </a:p>
          <a:p>
            <a:pPr marL="457200" indent="-457200">
              <a:buFont typeface="+mj-lt"/>
              <a:buAutoNum type="arabicPeriod"/>
            </a:pPr>
            <a:r>
              <a:rPr lang="en-US" sz="2400" dirty="0">
                <a:solidFill>
                  <a:srgbClr val="CE905F"/>
                </a:solidFill>
                <a:latin typeface="+mj-lt"/>
              </a:rPr>
              <a:t>Compare </a:t>
            </a:r>
            <a:r>
              <a:rPr lang="en-US" sz="2000" dirty="0">
                <a:solidFill>
                  <a:srgbClr val="CE905F"/>
                </a:solidFill>
                <a:latin typeface="+mj-lt"/>
              </a:rPr>
              <a:t>Romans 8:18</a:t>
            </a:r>
          </a:p>
          <a:p>
            <a:pPr marL="457200" indent="-457200">
              <a:buFont typeface="+mj-lt"/>
              <a:buAutoNum type="arabicPeriod"/>
            </a:pPr>
            <a:r>
              <a:rPr lang="en-US" sz="2400" dirty="0">
                <a:solidFill>
                  <a:srgbClr val="CE905F"/>
                </a:solidFill>
                <a:latin typeface="+mj-lt"/>
              </a:rPr>
              <a:t>Confess </a:t>
            </a:r>
            <a:r>
              <a:rPr lang="en-US" sz="2000" dirty="0">
                <a:solidFill>
                  <a:srgbClr val="CE905F"/>
                </a:solidFill>
                <a:latin typeface="+mj-lt"/>
              </a:rPr>
              <a:t>Romans 8:31</a:t>
            </a:r>
          </a:p>
          <a:p>
            <a:pPr marL="457200" indent="-457200">
              <a:buFont typeface="+mj-lt"/>
              <a:buAutoNum type="arabicPeriod"/>
            </a:pPr>
            <a:r>
              <a:rPr lang="en-US" sz="2400" dirty="0">
                <a:solidFill>
                  <a:schemeClr val="bg1"/>
                </a:solidFill>
                <a:latin typeface="+mj-lt"/>
              </a:rPr>
              <a:t>Carry</a:t>
            </a:r>
            <a:r>
              <a:rPr lang="en-US" sz="2400" dirty="0">
                <a:solidFill>
                  <a:srgbClr val="CE905F"/>
                </a:solidFill>
                <a:latin typeface="+mj-lt"/>
              </a:rPr>
              <a:t> </a:t>
            </a:r>
            <a:r>
              <a:rPr lang="en-US" sz="2000" dirty="0">
                <a:solidFill>
                  <a:srgbClr val="CE905F"/>
                </a:solidFill>
                <a:latin typeface="+mj-lt"/>
              </a:rPr>
              <a:t>Galatians 6:2</a:t>
            </a:r>
          </a:p>
        </p:txBody>
      </p:sp>
    </p:spTree>
    <p:extLst>
      <p:ext uri="{BB962C8B-B14F-4D97-AF65-F5344CB8AC3E}">
        <p14:creationId xmlns:p14="http://schemas.microsoft.com/office/powerpoint/2010/main" val="3536900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2465290" y="2828835"/>
            <a:ext cx="7261420" cy="1200329"/>
          </a:xfrm>
          <a:prstGeom prst="rect">
            <a:avLst/>
          </a:prstGeom>
          <a:noFill/>
        </p:spPr>
        <p:txBody>
          <a:bodyPr wrap="square">
            <a:spAutoFit/>
          </a:bodyPr>
          <a:lstStyle/>
          <a:p>
            <a:r>
              <a:rPr lang="en-US" sz="2400" dirty="0">
                <a:solidFill>
                  <a:srgbClr val="CE905F"/>
                </a:solidFill>
                <a:latin typeface="+mj-lt"/>
              </a:rPr>
              <a:t>Galatians 6:2</a:t>
            </a:r>
          </a:p>
          <a:p>
            <a:r>
              <a:rPr lang="en-US" sz="2400" dirty="0">
                <a:solidFill>
                  <a:schemeClr val="bg1"/>
                </a:solidFill>
                <a:latin typeface="+mj-lt"/>
              </a:rPr>
              <a:t>Carry each other’s burdens, and in this way you will fulfill the law of Christ.</a:t>
            </a:r>
          </a:p>
        </p:txBody>
      </p:sp>
    </p:spTree>
    <p:extLst>
      <p:ext uri="{BB962C8B-B14F-4D97-AF65-F5344CB8AC3E}">
        <p14:creationId xmlns:p14="http://schemas.microsoft.com/office/powerpoint/2010/main" val="2108575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3483700" y="1905506"/>
            <a:ext cx="5224600" cy="2677656"/>
          </a:xfrm>
          <a:prstGeom prst="rect">
            <a:avLst/>
          </a:prstGeom>
          <a:noFill/>
        </p:spPr>
        <p:txBody>
          <a:bodyPr wrap="square">
            <a:spAutoFit/>
          </a:bodyPr>
          <a:lstStyle/>
          <a:p>
            <a:pPr marL="355600" indent="-355600"/>
            <a:r>
              <a:rPr lang="en-US" sz="2400" dirty="0">
                <a:solidFill>
                  <a:srgbClr val="CE905F"/>
                </a:solidFill>
                <a:latin typeface="+mj-lt"/>
              </a:rPr>
              <a:t>How do you get to being still and steady?</a:t>
            </a:r>
          </a:p>
          <a:p>
            <a:pPr marL="355600" indent="-355600"/>
            <a:endParaRPr lang="en-US" sz="2400" dirty="0">
              <a:solidFill>
                <a:srgbClr val="CE905F"/>
              </a:solidFill>
              <a:latin typeface="+mj-lt"/>
            </a:endParaRPr>
          </a:p>
          <a:p>
            <a:pPr marL="457200" indent="-457200">
              <a:buFont typeface="+mj-lt"/>
              <a:buAutoNum type="arabicPeriod"/>
            </a:pPr>
            <a:r>
              <a:rPr lang="en-US" sz="2400" dirty="0">
                <a:solidFill>
                  <a:srgbClr val="CE905F"/>
                </a:solidFill>
                <a:latin typeface="+mj-lt"/>
              </a:rPr>
              <a:t>Come </a:t>
            </a:r>
            <a:r>
              <a:rPr lang="en-US" sz="2000" dirty="0">
                <a:solidFill>
                  <a:srgbClr val="CE905F"/>
                </a:solidFill>
                <a:latin typeface="+mj-lt"/>
              </a:rPr>
              <a:t>Matthew 11:28-30</a:t>
            </a:r>
          </a:p>
          <a:p>
            <a:pPr marL="457200" indent="-457200">
              <a:buFont typeface="+mj-lt"/>
              <a:buAutoNum type="arabicPeriod"/>
            </a:pPr>
            <a:r>
              <a:rPr lang="en-US" sz="2400" dirty="0">
                <a:solidFill>
                  <a:srgbClr val="CE905F"/>
                </a:solidFill>
                <a:latin typeface="+mj-lt"/>
              </a:rPr>
              <a:t>Compare </a:t>
            </a:r>
            <a:r>
              <a:rPr lang="en-US" sz="2000" dirty="0">
                <a:solidFill>
                  <a:srgbClr val="CE905F"/>
                </a:solidFill>
                <a:latin typeface="+mj-lt"/>
              </a:rPr>
              <a:t>Romans 8:18</a:t>
            </a:r>
          </a:p>
          <a:p>
            <a:pPr marL="457200" indent="-457200">
              <a:buFont typeface="+mj-lt"/>
              <a:buAutoNum type="arabicPeriod"/>
            </a:pPr>
            <a:r>
              <a:rPr lang="en-US" sz="2400" dirty="0">
                <a:solidFill>
                  <a:srgbClr val="CE905F"/>
                </a:solidFill>
                <a:latin typeface="+mj-lt"/>
              </a:rPr>
              <a:t>Confess </a:t>
            </a:r>
            <a:r>
              <a:rPr lang="en-US" sz="2000" dirty="0">
                <a:solidFill>
                  <a:srgbClr val="CE905F"/>
                </a:solidFill>
                <a:latin typeface="+mj-lt"/>
              </a:rPr>
              <a:t>Romans 8:31</a:t>
            </a:r>
          </a:p>
          <a:p>
            <a:pPr marL="457200" indent="-457200">
              <a:buFont typeface="+mj-lt"/>
              <a:buAutoNum type="arabicPeriod"/>
            </a:pPr>
            <a:r>
              <a:rPr lang="en-US" sz="2400" dirty="0">
                <a:solidFill>
                  <a:srgbClr val="CE905F"/>
                </a:solidFill>
                <a:latin typeface="+mj-lt"/>
              </a:rPr>
              <a:t>Carry </a:t>
            </a:r>
            <a:r>
              <a:rPr lang="en-US" sz="2000" dirty="0">
                <a:solidFill>
                  <a:srgbClr val="CE905F"/>
                </a:solidFill>
                <a:latin typeface="+mj-lt"/>
              </a:rPr>
              <a:t>Galatians 6:2</a:t>
            </a:r>
          </a:p>
          <a:p>
            <a:pPr marL="457200" indent="-457200">
              <a:buFont typeface="+mj-lt"/>
              <a:buAutoNum type="arabicPeriod"/>
            </a:pPr>
            <a:r>
              <a:rPr lang="en-US" sz="2400" dirty="0">
                <a:solidFill>
                  <a:schemeClr val="bg1"/>
                </a:solidFill>
                <a:latin typeface="+mj-lt"/>
              </a:rPr>
              <a:t>Cry-out</a:t>
            </a:r>
            <a:r>
              <a:rPr lang="en-US" sz="2400" dirty="0">
                <a:solidFill>
                  <a:srgbClr val="CE905F"/>
                </a:solidFill>
                <a:latin typeface="+mj-lt"/>
              </a:rPr>
              <a:t> </a:t>
            </a:r>
            <a:r>
              <a:rPr lang="en-US" sz="2000" dirty="0">
                <a:solidFill>
                  <a:srgbClr val="CE905F"/>
                </a:solidFill>
                <a:latin typeface="+mj-lt"/>
              </a:rPr>
              <a:t>Philippians 4:6</a:t>
            </a:r>
          </a:p>
        </p:txBody>
      </p:sp>
    </p:spTree>
    <p:extLst>
      <p:ext uri="{BB962C8B-B14F-4D97-AF65-F5344CB8AC3E}">
        <p14:creationId xmlns:p14="http://schemas.microsoft.com/office/powerpoint/2010/main" val="2744489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2465290" y="2644170"/>
            <a:ext cx="7261420" cy="1569660"/>
          </a:xfrm>
          <a:prstGeom prst="rect">
            <a:avLst/>
          </a:prstGeom>
          <a:noFill/>
        </p:spPr>
        <p:txBody>
          <a:bodyPr wrap="square">
            <a:spAutoFit/>
          </a:bodyPr>
          <a:lstStyle/>
          <a:p>
            <a:r>
              <a:rPr lang="en-US" sz="2400" dirty="0">
                <a:solidFill>
                  <a:srgbClr val="CE905F"/>
                </a:solidFill>
                <a:latin typeface="+mj-lt"/>
              </a:rPr>
              <a:t>Philippians 4:6</a:t>
            </a:r>
          </a:p>
          <a:p>
            <a:r>
              <a:rPr lang="en-US" sz="2400" dirty="0">
                <a:solidFill>
                  <a:schemeClr val="bg1"/>
                </a:solidFill>
                <a:latin typeface="+mj-lt"/>
              </a:rPr>
              <a:t>Do not be anxious about anything, but in every situation, by prayer and petition, with thanksgiving, present your requests to God.</a:t>
            </a:r>
          </a:p>
        </p:txBody>
      </p:sp>
    </p:spTree>
    <p:extLst>
      <p:ext uri="{BB962C8B-B14F-4D97-AF65-F5344CB8AC3E}">
        <p14:creationId xmlns:p14="http://schemas.microsoft.com/office/powerpoint/2010/main" val="2246354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2465290" y="982176"/>
            <a:ext cx="7261420" cy="2677656"/>
          </a:xfrm>
          <a:prstGeom prst="rect">
            <a:avLst/>
          </a:prstGeom>
          <a:noFill/>
        </p:spPr>
        <p:txBody>
          <a:bodyPr wrap="square">
            <a:spAutoFit/>
          </a:bodyPr>
          <a:lstStyle/>
          <a:p>
            <a:pPr marL="355600" indent="-355600"/>
            <a:r>
              <a:rPr lang="en-US" sz="2400" dirty="0">
                <a:solidFill>
                  <a:srgbClr val="CE905F"/>
                </a:solidFill>
                <a:latin typeface="+mj-lt"/>
              </a:rPr>
              <a:t>Psalm 46:1-11</a:t>
            </a:r>
          </a:p>
          <a:p>
            <a:pPr marL="355600" indent="-355600"/>
            <a:r>
              <a:rPr lang="en-US" sz="2400" baseline="30000" dirty="0">
                <a:solidFill>
                  <a:schemeClr val="bg1"/>
                </a:solidFill>
                <a:latin typeface="+mj-lt"/>
              </a:rPr>
              <a:t>1</a:t>
            </a:r>
            <a:r>
              <a:rPr lang="en-US" sz="2400" dirty="0">
                <a:solidFill>
                  <a:schemeClr val="bg1"/>
                </a:solidFill>
                <a:latin typeface="+mj-lt"/>
              </a:rPr>
              <a:t>God is our refuge and strength,</a:t>
            </a:r>
            <a:br>
              <a:rPr lang="en-US" sz="2400" dirty="0">
                <a:solidFill>
                  <a:schemeClr val="bg1"/>
                </a:solidFill>
                <a:latin typeface="+mj-lt"/>
              </a:rPr>
            </a:br>
            <a:r>
              <a:rPr lang="en-US" sz="2400" dirty="0">
                <a:solidFill>
                  <a:schemeClr val="bg1"/>
                </a:solidFill>
                <a:latin typeface="+mj-lt"/>
              </a:rPr>
              <a:t>an ever-present help in trouble.</a:t>
            </a:r>
          </a:p>
          <a:p>
            <a:pPr marL="355600" indent="-355600"/>
            <a:r>
              <a:rPr lang="en-US" sz="2400" baseline="30000" dirty="0">
                <a:solidFill>
                  <a:schemeClr val="bg1"/>
                </a:solidFill>
                <a:latin typeface="+mj-lt"/>
              </a:rPr>
              <a:t>2</a:t>
            </a:r>
            <a:r>
              <a:rPr lang="en-US" sz="2400" dirty="0">
                <a:solidFill>
                  <a:schemeClr val="bg1"/>
                </a:solidFill>
                <a:latin typeface="+mj-lt"/>
              </a:rPr>
              <a:t>Therefore we will not fear, though the earth give way</a:t>
            </a:r>
            <a:br>
              <a:rPr lang="en-US" sz="2400" dirty="0">
                <a:solidFill>
                  <a:schemeClr val="bg1"/>
                </a:solidFill>
                <a:latin typeface="+mj-lt"/>
              </a:rPr>
            </a:br>
            <a:r>
              <a:rPr lang="en-US" sz="2400" dirty="0">
                <a:solidFill>
                  <a:schemeClr val="bg1"/>
                </a:solidFill>
                <a:latin typeface="+mj-lt"/>
              </a:rPr>
              <a:t>and the mountains fall into the heart of the sea,</a:t>
            </a:r>
          </a:p>
          <a:p>
            <a:pPr marL="355600" indent="-355600"/>
            <a:r>
              <a:rPr lang="en-US" sz="2400" baseline="30000" dirty="0">
                <a:solidFill>
                  <a:schemeClr val="bg1"/>
                </a:solidFill>
                <a:latin typeface="+mj-lt"/>
              </a:rPr>
              <a:t>3</a:t>
            </a:r>
            <a:r>
              <a:rPr lang="en-US" sz="2400" dirty="0">
                <a:solidFill>
                  <a:schemeClr val="bg1"/>
                </a:solidFill>
                <a:latin typeface="+mj-lt"/>
              </a:rPr>
              <a:t>though its waters roar and foam</a:t>
            </a:r>
            <a:br>
              <a:rPr lang="en-US" sz="2400" dirty="0">
                <a:solidFill>
                  <a:schemeClr val="bg1"/>
                </a:solidFill>
                <a:latin typeface="+mj-lt"/>
              </a:rPr>
            </a:br>
            <a:r>
              <a:rPr lang="en-US" sz="2400" dirty="0">
                <a:solidFill>
                  <a:schemeClr val="bg1"/>
                </a:solidFill>
                <a:latin typeface="+mj-lt"/>
              </a:rPr>
              <a:t>and the mountains quake with their surging.</a:t>
            </a:r>
          </a:p>
        </p:txBody>
      </p:sp>
    </p:spTree>
    <p:extLst>
      <p:ext uri="{BB962C8B-B14F-4D97-AF65-F5344CB8AC3E}">
        <p14:creationId xmlns:p14="http://schemas.microsoft.com/office/powerpoint/2010/main" val="1483679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3483700" y="1905506"/>
            <a:ext cx="5224600" cy="3046988"/>
          </a:xfrm>
          <a:prstGeom prst="rect">
            <a:avLst/>
          </a:prstGeom>
          <a:noFill/>
        </p:spPr>
        <p:txBody>
          <a:bodyPr wrap="square">
            <a:spAutoFit/>
          </a:bodyPr>
          <a:lstStyle/>
          <a:p>
            <a:pPr marL="355600" indent="-355600"/>
            <a:r>
              <a:rPr lang="en-US" sz="2400" dirty="0">
                <a:solidFill>
                  <a:srgbClr val="CE905F"/>
                </a:solidFill>
                <a:latin typeface="+mj-lt"/>
              </a:rPr>
              <a:t>How do you get to being still and steady?</a:t>
            </a:r>
          </a:p>
          <a:p>
            <a:pPr marL="355600" indent="-355600"/>
            <a:endParaRPr lang="en-US" sz="2400" dirty="0">
              <a:solidFill>
                <a:srgbClr val="CE905F"/>
              </a:solidFill>
              <a:latin typeface="+mj-lt"/>
            </a:endParaRPr>
          </a:p>
          <a:p>
            <a:pPr marL="457200" indent="-457200">
              <a:buFont typeface="+mj-lt"/>
              <a:buAutoNum type="arabicPeriod"/>
            </a:pPr>
            <a:r>
              <a:rPr lang="en-US" sz="2400" dirty="0">
                <a:solidFill>
                  <a:srgbClr val="CE905F"/>
                </a:solidFill>
                <a:latin typeface="+mj-lt"/>
              </a:rPr>
              <a:t>Come </a:t>
            </a:r>
            <a:r>
              <a:rPr lang="en-US" sz="2000" dirty="0">
                <a:solidFill>
                  <a:srgbClr val="CE905F"/>
                </a:solidFill>
                <a:latin typeface="+mj-lt"/>
              </a:rPr>
              <a:t>Matthew 11:28-30</a:t>
            </a:r>
          </a:p>
          <a:p>
            <a:pPr marL="457200" indent="-457200">
              <a:buFont typeface="+mj-lt"/>
              <a:buAutoNum type="arabicPeriod"/>
            </a:pPr>
            <a:r>
              <a:rPr lang="en-US" sz="2400" dirty="0">
                <a:solidFill>
                  <a:srgbClr val="CE905F"/>
                </a:solidFill>
                <a:latin typeface="+mj-lt"/>
              </a:rPr>
              <a:t>Compare </a:t>
            </a:r>
            <a:r>
              <a:rPr lang="en-US" sz="2000" dirty="0">
                <a:solidFill>
                  <a:srgbClr val="CE905F"/>
                </a:solidFill>
                <a:latin typeface="+mj-lt"/>
              </a:rPr>
              <a:t>Romans 8:18</a:t>
            </a:r>
          </a:p>
          <a:p>
            <a:pPr marL="457200" indent="-457200">
              <a:buFont typeface="+mj-lt"/>
              <a:buAutoNum type="arabicPeriod"/>
            </a:pPr>
            <a:r>
              <a:rPr lang="en-US" sz="2400" dirty="0">
                <a:solidFill>
                  <a:srgbClr val="CE905F"/>
                </a:solidFill>
                <a:latin typeface="+mj-lt"/>
              </a:rPr>
              <a:t>Confess </a:t>
            </a:r>
            <a:r>
              <a:rPr lang="en-US" sz="2000" dirty="0">
                <a:solidFill>
                  <a:srgbClr val="CE905F"/>
                </a:solidFill>
                <a:latin typeface="+mj-lt"/>
              </a:rPr>
              <a:t>Romans 8:31</a:t>
            </a:r>
          </a:p>
          <a:p>
            <a:pPr marL="457200" indent="-457200">
              <a:buFont typeface="+mj-lt"/>
              <a:buAutoNum type="arabicPeriod"/>
            </a:pPr>
            <a:r>
              <a:rPr lang="en-US" sz="2400" dirty="0">
                <a:solidFill>
                  <a:srgbClr val="CE905F"/>
                </a:solidFill>
                <a:latin typeface="+mj-lt"/>
              </a:rPr>
              <a:t>Carry </a:t>
            </a:r>
            <a:r>
              <a:rPr lang="en-US" sz="2000" dirty="0">
                <a:solidFill>
                  <a:srgbClr val="CE905F"/>
                </a:solidFill>
                <a:latin typeface="+mj-lt"/>
              </a:rPr>
              <a:t>Galatians 6:2</a:t>
            </a:r>
          </a:p>
          <a:p>
            <a:pPr marL="457200" indent="-457200">
              <a:buFont typeface="+mj-lt"/>
              <a:buAutoNum type="arabicPeriod"/>
            </a:pPr>
            <a:r>
              <a:rPr lang="en-US" sz="2400" dirty="0">
                <a:solidFill>
                  <a:srgbClr val="CE905F"/>
                </a:solidFill>
                <a:latin typeface="+mj-lt"/>
              </a:rPr>
              <a:t>Cry-out </a:t>
            </a:r>
            <a:r>
              <a:rPr lang="en-US" sz="2000" dirty="0">
                <a:solidFill>
                  <a:srgbClr val="CE905F"/>
                </a:solidFill>
                <a:latin typeface="+mj-lt"/>
              </a:rPr>
              <a:t>Philippians 4:6</a:t>
            </a:r>
          </a:p>
          <a:p>
            <a:pPr marL="457200" indent="-457200">
              <a:buFont typeface="+mj-lt"/>
              <a:buAutoNum type="arabicPeriod"/>
            </a:pPr>
            <a:r>
              <a:rPr lang="en-US" sz="2400" dirty="0">
                <a:solidFill>
                  <a:schemeClr val="bg1"/>
                </a:solidFill>
                <a:latin typeface="+mj-lt"/>
              </a:rPr>
              <a:t>Consider</a:t>
            </a:r>
            <a:r>
              <a:rPr lang="en-US" sz="2400" dirty="0">
                <a:solidFill>
                  <a:srgbClr val="CE905F"/>
                </a:solidFill>
                <a:latin typeface="+mj-lt"/>
              </a:rPr>
              <a:t> </a:t>
            </a:r>
            <a:r>
              <a:rPr lang="en-US" sz="2000" dirty="0">
                <a:solidFill>
                  <a:srgbClr val="CE905F"/>
                </a:solidFill>
                <a:latin typeface="+mj-lt"/>
              </a:rPr>
              <a:t>Philippians 4:8</a:t>
            </a:r>
          </a:p>
        </p:txBody>
      </p:sp>
    </p:spTree>
    <p:extLst>
      <p:ext uri="{BB962C8B-B14F-4D97-AF65-F5344CB8AC3E}">
        <p14:creationId xmlns:p14="http://schemas.microsoft.com/office/powerpoint/2010/main" val="323179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2465290" y="2459504"/>
            <a:ext cx="7261420" cy="1938992"/>
          </a:xfrm>
          <a:prstGeom prst="rect">
            <a:avLst/>
          </a:prstGeom>
          <a:noFill/>
        </p:spPr>
        <p:txBody>
          <a:bodyPr wrap="square">
            <a:spAutoFit/>
          </a:bodyPr>
          <a:lstStyle/>
          <a:p>
            <a:r>
              <a:rPr lang="en-US" sz="2400" dirty="0">
                <a:solidFill>
                  <a:srgbClr val="CE905F"/>
                </a:solidFill>
                <a:latin typeface="+mj-lt"/>
              </a:rPr>
              <a:t>Philippians 4:8</a:t>
            </a:r>
          </a:p>
          <a:p>
            <a:r>
              <a:rPr lang="en-US" sz="2400" dirty="0">
                <a:solidFill>
                  <a:schemeClr val="bg1"/>
                </a:solidFill>
                <a:latin typeface="+mj-lt"/>
              </a:rPr>
              <a:t>Finally, brothers and sisters, whatever is true, whatever is noble, whatever is right, whatever is pure, whatever is lovely, whatever is admirable—if anything is excellent or praiseworthy—think about such things.</a:t>
            </a:r>
          </a:p>
        </p:txBody>
      </p:sp>
    </p:spTree>
    <p:extLst>
      <p:ext uri="{BB962C8B-B14F-4D97-AF65-F5344CB8AC3E}">
        <p14:creationId xmlns:p14="http://schemas.microsoft.com/office/powerpoint/2010/main" val="1347168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3483700" y="1905506"/>
            <a:ext cx="5224600" cy="3046988"/>
          </a:xfrm>
          <a:prstGeom prst="rect">
            <a:avLst/>
          </a:prstGeom>
          <a:noFill/>
        </p:spPr>
        <p:txBody>
          <a:bodyPr wrap="square">
            <a:spAutoFit/>
          </a:bodyPr>
          <a:lstStyle/>
          <a:p>
            <a:pPr marL="355600" indent="-355600"/>
            <a:r>
              <a:rPr lang="en-US" sz="2400" dirty="0">
                <a:solidFill>
                  <a:srgbClr val="CE905F"/>
                </a:solidFill>
                <a:latin typeface="+mj-lt"/>
              </a:rPr>
              <a:t>How do you get to being still and steady?</a:t>
            </a:r>
          </a:p>
          <a:p>
            <a:pPr marL="355600" indent="-355600"/>
            <a:endParaRPr lang="en-US" sz="2400" dirty="0">
              <a:solidFill>
                <a:srgbClr val="CE905F"/>
              </a:solidFill>
              <a:latin typeface="+mj-lt"/>
            </a:endParaRPr>
          </a:p>
          <a:p>
            <a:pPr marL="457200" indent="-457200">
              <a:buFont typeface="+mj-lt"/>
              <a:buAutoNum type="arabicPeriod"/>
            </a:pPr>
            <a:r>
              <a:rPr lang="en-US" sz="2400" dirty="0">
                <a:solidFill>
                  <a:schemeClr val="bg1"/>
                </a:solidFill>
                <a:latin typeface="+mj-lt"/>
              </a:rPr>
              <a:t>Come </a:t>
            </a:r>
            <a:r>
              <a:rPr lang="en-US" sz="2000" dirty="0">
                <a:solidFill>
                  <a:srgbClr val="CE905F"/>
                </a:solidFill>
                <a:latin typeface="+mj-lt"/>
              </a:rPr>
              <a:t>Matthew 11:28-30</a:t>
            </a:r>
          </a:p>
          <a:p>
            <a:pPr marL="457200" indent="-457200">
              <a:buFont typeface="+mj-lt"/>
              <a:buAutoNum type="arabicPeriod"/>
            </a:pPr>
            <a:r>
              <a:rPr lang="en-US" sz="2400" dirty="0">
                <a:solidFill>
                  <a:schemeClr val="bg1"/>
                </a:solidFill>
                <a:latin typeface="+mj-lt"/>
              </a:rPr>
              <a:t>Compare </a:t>
            </a:r>
            <a:r>
              <a:rPr lang="en-US" sz="2000" dirty="0">
                <a:solidFill>
                  <a:srgbClr val="CE905F"/>
                </a:solidFill>
                <a:latin typeface="+mj-lt"/>
              </a:rPr>
              <a:t>Romans 8:18</a:t>
            </a:r>
          </a:p>
          <a:p>
            <a:pPr marL="457200" indent="-457200">
              <a:buFont typeface="+mj-lt"/>
              <a:buAutoNum type="arabicPeriod"/>
            </a:pPr>
            <a:r>
              <a:rPr lang="en-US" sz="2400" dirty="0">
                <a:solidFill>
                  <a:schemeClr val="bg1"/>
                </a:solidFill>
                <a:latin typeface="+mj-lt"/>
              </a:rPr>
              <a:t>Confess </a:t>
            </a:r>
            <a:r>
              <a:rPr lang="en-US" sz="2000" dirty="0">
                <a:solidFill>
                  <a:srgbClr val="CE905F"/>
                </a:solidFill>
                <a:latin typeface="+mj-lt"/>
              </a:rPr>
              <a:t>Romans 8:31</a:t>
            </a:r>
          </a:p>
          <a:p>
            <a:pPr marL="457200" indent="-457200">
              <a:buFont typeface="+mj-lt"/>
              <a:buAutoNum type="arabicPeriod"/>
            </a:pPr>
            <a:r>
              <a:rPr lang="en-US" sz="2400" dirty="0">
                <a:solidFill>
                  <a:schemeClr val="bg1"/>
                </a:solidFill>
                <a:latin typeface="+mj-lt"/>
              </a:rPr>
              <a:t>Carry </a:t>
            </a:r>
            <a:r>
              <a:rPr lang="en-US" sz="2000" dirty="0">
                <a:solidFill>
                  <a:srgbClr val="CE905F"/>
                </a:solidFill>
                <a:latin typeface="+mj-lt"/>
              </a:rPr>
              <a:t>Galatians 6:2</a:t>
            </a:r>
          </a:p>
          <a:p>
            <a:pPr marL="457200" indent="-457200">
              <a:buFont typeface="+mj-lt"/>
              <a:buAutoNum type="arabicPeriod"/>
            </a:pPr>
            <a:r>
              <a:rPr lang="en-US" sz="2400" dirty="0">
                <a:solidFill>
                  <a:schemeClr val="bg1"/>
                </a:solidFill>
                <a:latin typeface="+mj-lt"/>
              </a:rPr>
              <a:t>Cry-out </a:t>
            </a:r>
            <a:r>
              <a:rPr lang="en-US" sz="2000" dirty="0">
                <a:solidFill>
                  <a:srgbClr val="CE905F"/>
                </a:solidFill>
                <a:latin typeface="+mj-lt"/>
              </a:rPr>
              <a:t>Philippians 4:6</a:t>
            </a:r>
          </a:p>
          <a:p>
            <a:pPr marL="457200" indent="-457200">
              <a:buFont typeface="+mj-lt"/>
              <a:buAutoNum type="arabicPeriod"/>
            </a:pPr>
            <a:r>
              <a:rPr lang="en-US" sz="2400" dirty="0">
                <a:solidFill>
                  <a:schemeClr val="bg1"/>
                </a:solidFill>
                <a:latin typeface="+mj-lt"/>
              </a:rPr>
              <a:t>Consider </a:t>
            </a:r>
            <a:r>
              <a:rPr lang="en-US" sz="2000" dirty="0">
                <a:solidFill>
                  <a:srgbClr val="CE905F"/>
                </a:solidFill>
                <a:latin typeface="+mj-lt"/>
              </a:rPr>
              <a:t>Philippians 4:8</a:t>
            </a:r>
          </a:p>
        </p:txBody>
      </p:sp>
    </p:spTree>
    <p:extLst>
      <p:ext uri="{BB962C8B-B14F-4D97-AF65-F5344CB8AC3E}">
        <p14:creationId xmlns:p14="http://schemas.microsoft.com/office/powerpoint/2010/main" val="217926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D8D85A-C432-6737-4FAF-83C5AEC48875}"/>
              </a:ext>
            </a:extLst>
          </p:cNvPr>
          <p:cNvPicPr>
            <a:picLocks noChangeAspect="1"/>
          </p:cNvPicPr>
          <p:nvPr/>
        </p:nvPicPr>
        <p:blipFill>
          <a:blip r:embed="rId3"/>
          <a:stretch>
            <a:fillRect/>
          </a:stretch>
        </p:blipFill>
        <p:spPr>
          <a:xfrm>
            <a:off x="1286933" y="229419"/>
            <a:ext cx="9618133" cy="6399162"/>
          </a:xfrm>
          <a:prstGeom prst="rect">
            <a:avLst/>
          </a:prstGeom>
        </p:spPr>
      </p:pic>
    </p:spTree>
    <p:extLst>
      <p:ext uri="{BB962C8B-B14F-4D97-AF65-F5344CB8AC3E}">
        <p14:creationId xmlns:p14="http://schemas.microsoft.com/office/powerpoint/2010/main" val="1448957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3048786" y="3013501"/>
            <a:ext cx="6094428" cy="830997"/>
          </a:xfrm>
          <a:prstGeom prst="rect">
            <a:avLst/>
          </a:prstGeom>
          <a:noFill/>
        </p:spPr>
        <p:txBody>
          <a:bodyPr wrap="square">
            <a:spAutoFit/>
          </a:bodyPr>
          <a:lstStyle/>
          <a:p>
            <a:r>
              <a:rPr lang="en-US" sz="2400" dirty="0">
                <a:solidFill>
                  <a:schemeClr val="tx1">
                    <a:lumMod val="75000"/>
                    <a:lumOff val="25000"/>
                  </a:schemeClr>
                </a:solidFill>
                <a:latin typeface="+mj-lt"/>
              </a:rPr>
              <a:t>“Not all storms come to disrupt your life, some come to clear your path” — </a:t>
            </a:r>
            <a:r>
              <a:rPr lang="en-US" sz="2400" dirty="0">
                <a:solidFill>
                  <a:srgbClr val="CE905F"/>
                </a:solidFill>
                <a:latin typeface="+mj-lt"/>
              </a:rPr>
              <a:t>Paulo Coelho</a:t>
            </a:r>
            <a:endParaRPr lang="en-AU" sz="2400" dirty="0">
              <a:solidFill>
                <a:srgbClr val="CE905F"/>
              </a:solidFill>
              <a:latin typeface="+mj-lt"/>
            </a:endParaRPr>
          </a:p>
        </p:txBody>
      </p:sp>
    </p:spTree>
    <p:extLst>
      <p:ext uri="{BB962C8B-B14F-4D97-AF65-F5344CB8AC3E}">
        <p14:creationId xmlns:p14="http://schemas.microsoft.com/office/powerpoint/2010/main" val="22541539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2465290" y="2644170"/>
            <a:ext cx="7261420" cy="1569660"/>
          </a:xfrm>
          <a:prstGeom prst="rect">
            <a:avLst/>
          </a:prstGeom>
          <a:noFill/>
        </p:spPr>
        <p:txBody>
          <a:bodyPr wrap="square">
            <a:spAutoFit/>
          </a:bodyPr>
          <a:lstStyle/>
          <a:p>
            <a:r>
              <a:rPr lang="en-US" sz="2400" dirty="0">
                <a:solidFill>
                  <a:srgbClr val="CE905F"/>
                </a:solidFill>
                <a:latin typeface="+mj-lt"/>
              </a:rPr>
              <a:t>Romans 8:28</a:t>
            </a:r>
          </a:p>
          <a:p>
            <a:r>
              <a:rPr lang="en-US" sz="2400" dirty="0">
                <a:solidFill>
                  <a:schemeClr val="bg1"/>
                </a:solidFill>
                <a:latin typeface="+mj-lt"/>
              </a:rPr>
              <a:t>And we know that in </a:t>
            </a:r>
            <a:r>
              <a:rPr lang="en-US" sz="2400" dirty="0">
                <a:solidFill>
                  <a:srgbClr val="CE905F"/>
                </a:solidFill>
                <a:latin typeface="+mj-lt"/>
              </a:rPr>
              <a:t>all</a:t>
            </a:r>
            <a:r>
              <a:rPr lang="en-US" sz="2400" dirty="0">
                <a:solidFill>
                  <a:schemeClr val="bg1"/>
                </a:solidFill>
                <a:latin typeface="+mj-lt"/>
              </a:rPr>
              <a:t> things </a:t>
            </a:r>
            <a:r>
              <a:rPr lang="en-US" sz="2400" dirty="0">
                <a:solidFill>
                  <a:srgbClr val="CE905F"/>
                </a:solidFill>
                <a:latin typeface="+mj-lt"/>
              </a:rPr>
              <a:t>God works </a:t>
            </a:r>
            <a:r>
              <a:rPr lang="en-US" sz="2400" dirty="0">
                <a:solidFill>
                  <a:schemeClr val="bg1"/>
                </a:solidFill>
                <a:latin typeface="+mj-lt"/>
              </a:rPr>
              <a:t>for the good of those who love him, who have been called according to his purpose.</a:t>
            </a:r>
          </a:p>
        </p:txBody>
      </p:sp>
    </p:spTree>
    <p:extLst>
      <p:ext uri="{BB962C8B-B14F-4D97-AF65-F5344CB8AC3E}">
        <p14:creationId xmlns:p14="http://schemas.microsoft.com/office/powerpoint/2010/main" val="167377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2465290" y="982176"/>
            <a:ext cx="7261420" cy="3662541"/>
          </a:xfrm>
          <a:prstGeom prst="rect">
            <a:avLst/>
          </a:prstGeom>
          <a:noFill/>
        </p:spPr>
        <p:txBody>
          <a:bodyPr wrap="square">
            <a:spAutoFit/>
          </a:bodyPr>
          <a:lstStyle/>
          <a:p>
            <a:pPr marL="355600" indent="-355600"/>
            <a:r>
              <a:rPr lang="en-US" sz="2400" dirty="0">
                <a:solidFill>
                  <a:srgbClr val="CE905F"/>
                </a:solidFill>
                <a:latin typeface="+mj-lt"/>
              </a:rPr>
              <a:t>Psalm 46:1-11</a:t>
            </a:r>
          </a:p>
          <a:p>
            <a:pPr marL="355600" indent="-355600"/>
            <a:r>
              <a:rPr lang="en-US" sz="2400" baseline="30000" dirty="0">
                <a:solidFill>
                  <a:schemeClr val="bg1"/>
                </a:solidFill>
                <a:latin typeface="+mj-lt"/>
              </a:rPr>
              <a:t>4</a:t>
            </a:r>
            <a:r>
              <a:rPr lang="en-US" sz="2400" dirty="0">
                <a:solidFill>
                  <a:schemeClr val="bg1"/>
                </a:solidFill>
                <a:latin typeface="+mj-lt"/>
              </a:rPr>
              <a:t>There is a river whose streams make glad the city of God,</a:t>
            </a:r>
            <a:br>
              <a:rPr lang="en-US" sz="2400" dirty="0">
                <a:solidFill>
                  <a:schemeClr val="bg1"/>
                </a:solidFill>
                <a:latin typeface="+mj-lt"/>
              </a:rPr>
            </a:br>
            <a:r>
              <a:rPr lang="en-US" sz="2400" dirty="0">
                <a:solidFill>
                  <a:schemeClr val="bg1"/>
                </a:solidFill>
                <a:latin typeface="+mj-lt"/>
              </a:rPr>
              <a:t>the holy place where the Most High dwells.</a:t>
            </a:r>
          </a:p>
          <a:p>
            <a:pPr marL="355600" indent="-355600"/>
            <a:r>
              <a:rPr lang="en-US" sz="2400" baseline="30000" dirty="0">
                <a:solidFill>
                  <a:schemeClr val="bg1"/>
                </a:solidFill>
                <a:latin typeface="+mj-lt"/>
              </a:rPr>
              <a:t>5</a:t>
            </a:r>
            <a:r>
              <a:rPr lang="en-US" sz="2400" dirty="0">
                <a:solidFill>
                  <a:schemeClr val="bg1"/>
                </a:solidFill>
                <a:latin typeface="+mj-lt"/>
              </a:rPr>
              <a:t>God is within her, she will not fall; </a:t>
            </a:r>
            <a:br>
              <a:rPr lang="en-US" sz="2400" dirty="0">
                <a:solidFill>
                  <a:schemeClr val="bg1"/>
                </a:solidFill>
                <a:latin typeface="+mj-lt"/>
              </a:rPr>
            </a:br>
            <a:r>
              <a:rPr lang="en-US" sz="2400" dirty="0">
                <a:solidFill>
                  <a:schemeClr val="bg1"/>
                </a:solidFill>
                <a:latin typeface="+mj-lt"/>
              </a:rPr>
              <a:t>God will help her at break of day.</a:t>
            </a:r>
          </a:p>
          <a:p>
            <a:pPr marL="355600" indent="-355600"/>
            <a:r>
              <a:rPr lang="en-US" sz="2400" baseline="30000" dirty="0">
                <a:solidFill>
                  <a:schemeClr val="bg1"/>
                </a:solidFill>
                <a:latin typeface="+mj-lt"/>
              </a:rPr>
              <a:t>6</a:t>
            </a:r>
            <a:r>
              <a:rPr lang="en-US" sz="2400" dirty="0">
                <a:solidFill>
                  <a:schemeClr val="bg1"/>
                </a:solidFill>
                <a:latin typeface="+mj-lt"/>
              </a:rPr>
              <a:t>Nations are in uproar, kingdoms fall;</a:t>
            </a:r>
            <a:br>
              <a:rPr lang="en-US" sz="2400" dirty="0">
                <a:solidFill>
                  <a:schemeClr val="bg1"/>
                </a:solidFill>
                <a:latin typeface="+mj-lt"/>
              </a:rPr>
            </a:br>
            <a:r>
              <a:rPr lang="en-US" sz="2400" dirty="0">
                <a:solidFill>
                  <a:schemeClr val="bg1"/>
                </a:solidFill>
                <a:latin typeface="+mj-lt"/>
              </a:rPr>
              <a:t>he lifts his voice, the earth melts.</a:t>
            </a:r>
          </a:p>
          <a:p>
            <a:pPr marL="355600" indent="-355600"/>
            <a:endParaRPr lang="en-US" sz="2400" baseline="30000" dirty="0">
              <a:solidFill>
                <a:schemeClr val="bg1"/>
              </a:solidFill>
              <a:latin typeface="+mj-lt"/>
            </a:endParaRPr>
          </a:p>
          <a:p>
            <a:pPr marL="355600" indent="-355600"/>
            <a:r>
              <a:rPr lang="en-US" sz="2400" baseline="30000" dirty="0">
                <a:solidFill>
                  <a:schemeClr val="bg1"/>
                </a:solidFill>
                <a:latin typeface="+mj-lt"/>
              </a:rPr>
              <a:t>7</a:t>
            </a:r>
            <a:r>
              <a:rPr lang="en-US" sz="2400" dirty="0">
                <a:solidFill>
                  <a:schemeClr val="bg1"/>
                </a:solidFill>
                <a:latin typeface="+mj-lt"/>
              </a:rPr>
              <a:t>The LORD Almighty is with us;</a:t>
            </a:r>
            <a:br>
              <a:rPr lang="en-US" sz="2400" dirty="0">
                <a:solidFill>
                  <a:schemeClr val="bg1"/>
                </a:solidFill>
                <a:latin typeface="+mj-lt"/>
              </a:rPr>
            </a:br>
            <a:r>
              <a:rPr lang="en-US" sz="2400" dirty="0">
                <a:solidFill>
                  <a:schemeClr val="bg1"/>
                </a:solidFill>
                <a:latin typeface="+mj-lt"/>
              </a:rPr>
              <a:t>the God of Jacob is our fortress.</a:t>
            </a:r>
          </a:p>
        </p:txBody>
      </p:sp>
    </p:spTree>
    <p:extLst>
      <p:ext uri="{BB962C8B-B14F-4D97-AF65-F5344CB8AC3E}">
        <p14:creationId xmlns:p14="http://schemas.microsoft.com/office/powerpoint/2010/main" val="3781399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2465290" y="982176"/>
            <a:ext cx="7261420" cy="4893647"/>
          </a:xfrm>
          <a:prstGeom prst="rect">
            <a:avLst/>
          </a:prstGeom>
          <a:noFill/>
        </p:spPr>
        <p:txBody>
          <a:bodyPr wrap="square">
            <a:spAutoFit/>
          </a:bodyPr>
          <a:lstStyle/>
          <a:p>
            <a:pPr marL="355600" indent="-355600"/>
            <a:r>
              <a:rPr lang="en-US" sz="2400" dirty="0">
                <a:solidFill>
                  <a:srgbClr val="CE905F"/>
                </a:solidFill>
                <a:latin typeface="+mj-lt"/>
              </a:rPr>
              <a:t>Psalm 46:1-11</a:t>
            </a:r>
          </a:p>
          <a:p>
            <a:pPr marL="355600" indent="-355600"/>
            <a:r>
              <a:rPr lang="en-US" sz="2400" baseline="30000" dirty="0">
                <a:solidFill>
                  <a:schemeClr val="bg1"/>
                </a:solidFill>
                <a:latin typeface="+mj-lt"/>
              </a:rPr>
              <a:t>8</a:t>
            </a:r>
            <a:r>
              <a:rPr lang="en-US" sz="2400" dirty="0">
                <a:solidFill>
                  <a:schemeClr val="bg1"/>
                </a:solidFill>
                <a:latin typeface="+mj-lt"/>
              </a:rPr>
              <a:t>Come and see what the LORD has done,</a:t>
            </a:r>
            <a:br>
              <a:rPr lang="en-US" sz="2400" dirty="0">
                <a:solidFill>
                  <a:schemeClr val="bg1"/>
                </a:solidFill>
                <a:latin typeface="+mj-lt"/>
              </a:rPr>
            </a:br>
            <a:r>
              <a:rPr lang="en-US" sz="2400" dirty="0">
                <a:solidFill>
                  <a:schemeClr val="bg1"/>
                </a:solidFill>
                <a:latin typeface="+mj-lt"/>
              </a:rPr>
              <a:t>the desolations he has brought on the earth.</a:t>
            </a:r>
          </a:p>
          <a:p>
            <a:pPr marL="355600" indent="-355600"/>
            <a:r>
              <a:rPr lang="en-US" sz="2400" baseline="30000" dirty="0">
                <a:solidFill>
                  <a:schemeClr val="bg1"/>
                </a:solidFill>
                <a:latin typeface="+mj-lt"/>
              </a:rPr>
              <a:t>9</a:t>
            </a:r>
            <a:r>
              <a:rPr lang="en-US" sz="2400" dirty="0">
                <a:solidFill>
                  <a:schemeClr val="bg1"/>
                </a:solidFill>
                <a:latin typeface="+mj-lt"/>
              </a:rPr>
              <a:t>He makes wars cease</a:t>
            </a:r>
            <a:br>
              <a:rPr lang="en-US" sz="2400" dirty="0">
                <a:solidFill>
                  <a:schemeClr val="bg1"/>
                </a:solidFill>
                <a:latin typeface="+mj-lt"/>
              </a:rPr>
            </a:br>
            <a:r>
              <a:rPr lang="en-US" sz="2400" dirty="0">
                <a:solidFill>
                  <a:schemeClr val="bg1"/>
                </a:solidFill>
                <a:latin typeface="+mj-lt"/>
              </a:rPr>
              <a:t>to the ends of the earth.</a:t>
            </a:r>
          </a:p>
          <a:p>
            <a:pPr marL="355600" indent="-355600"/>
            <a:r>
              <a:rPr lang="en-US" sz="2400" dirty="0">
                <a:solidFill>
                  <a:schemeClr val="bg1"/>
                </a:solidFill>
                <a:latin typeface="+mj-lt"/>
              </a:rPr>
              <a:t>He breaks the bow and shatters the spear;</a:t>
            </a:r>
            <a:br>
              <a:rPr lang="en-US" sz="2400" dirty="0">
                <a:solidFill>
                  <a:schemeClr val="bg1"/>
                </a:solidFill>
                <a:latin typeface="+mj-lt"/>
              </a:rPr>
            </a:br>
            <a:r>
              <a:rPr lang="en-US" sz="2400" dirty="0">
                <a:solidFill>
                  <a:schemeClr val="bg1"/>
                </a:solidFill>
                <a:latin typeface="+mj-lt"/>
              </a:rPr>
              <a:t>he burns the shields with fire.</a:t>
            </a:r>
          </a:p>
          <a:p>
            <a:pPr marL="355600" indent="-355600"/>
            <a:r>
              <a:rPr lang="en-US" sz="2400" baseline="30000" dirty="0">
                <a:solidFill>
                  <a:schemeClr val="bg1"/>
                </a:solidFill>
                <a:latin typeface="+mj-lt"/>
              </a:rPr>
              <a:t>10</a:t>
            </a:r>
            <a:r>
              <a:rPr lang="en-US" sz="2400" dirty="0">
                <a:solidFill>
                  <a:schemeClr val="bg1"/>
                </a:solidFill>
                <a:latin typeface="+mj-lt"/>
              </a:rPr>
              <a:t>He says, “Be still, and know that I am God;</a:t>
            </a:r>
            <a:br>
              <a:rPr lang="en-US" sz="2400" dirty="0">
                <a:solidFill>
                  <a:schemeClr val="bg1"/>
                </a:solidFill>
                <a:latin typeface="+mj-lt"/>
              </a:rPr>
            </a:br>
            <a:r>
              <a:rPr lang="en-US" sz="2400" dirty="0">
                <a:solidFill>
                  <a:schemeClr val="bg1"/>
                </a:solidFill>
                <a:latin typeface="+mj-lt"/>
              </a:rPr>
              <a:t>I will be exalted among the nations,</a:t>
            </a:r>
            <a:br>
              <a:rPr lang="en-US" sz="2400" dirty="0">
                <a:solidFill>
                  <a:schemeClr val="bg1"/>
                </a:solidFill>
                <a:latin typeface="+mj-lt"/>
              </a:rPr>
            </a:br>
            <a:r>
              <a:rPr lang="en-US" sz="2400" dirty="0">
                <a:solidFill>
                  <a:schemeClr val="bg1"/>
                </a:solidFill>
                <a:latin typeface="+mj-lt"/>
              </a:rPr>
              <a:t>I will be exalted in the earth.”</a:t>
            </a:r>
          </a:p>
          <a:p>
            <a:pPr marL="355600" indent="-355600"/>
            <a:endParaRPr lang="en-US" sz="2400" dirty="0">
              <a:solidFill>
                <a:schemeClr val="bg1"/>
              </a:solidFill>
              <a:latin typeface="+mj-lt"/>
            </a:endParaRPr>
          </a:p>
          <a:p>
            <a:pPr marL="355600" indent="-355600"/>
            <a:r>
              <a:rPr lang="en-US" sz="2400" baseline="30000" dirty="0">
                <a:solidFill>
                  <a:schemeClr val="bg1"/>
                </a:solidFill>
                <a:latin typeface="+mj-lt"/>
              </a:rPr>
              <a:t>11</a:t>
            </a:r>
            <a:r>
              <a:rPr lang="en-US" sz="2400" dirty="0">
                <a:solidFill>
                  <a:schemeClr val="bg1"/>
                </a:solidFill>
                <a:latin typeface="+mj-lt"/>
              </a:rPr>
              <a:t>The LORD Almighty is with us;</a:t>
            </a:r>
            <a:br>
              <a:rPr lang="en-US" sz="2400" dirty="0">
                <a:solidFill>
                  <a:schemeClr val="bg1"/>
                </a:solidFill>
                <a:latin typeface="+mj-lt"/>
              </a:rPr>
            </a:br>
            <a:r>
              <a:rPr lang="en-US" sz="2400" dirty="0">
                <a:solidFill>
                  <a:schemeClr val="bg1"/>
                </a:solidFill>
                <a:latin typeface="+mj-lt"/>
              </a:rPr>
              <a:t>the God of Jacob is our fortress.</a:t>
            </a:r>
          </a:p>
        </p:txBody>
      </p:sp>
    </p:spTree>
    <p:extLst>
      <p:ext uri="{BB962C8B-B14F-4D97-AF65-F5344CB8AC3E}">
        <p14:creationId xmlns:p14="http://schemas.microsoft.com/office/powerpoint/2010/main" val="2736342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2465290" y="2644170"/>
            <a:ext cx="7261420" cy="1569660"/>
          </a:xfrm>
          <a:prstGeom prst="rect">
            <a:avLst/>
          </a:prstGeom>
          <a:noFill/>
        </p:spPr>
        <p:txBody>
          <a:bodyPr wrap="square">
            <a:spAutoFit/>
          </a:bodyPr>
          <a:lstStyle/>
          <a:p>
            <a:pPr marL="355600" indent="-355600"/>
            <a:r>
              <a:rPr lang="en-US" sz="2400" dirty="0">
                <a:solidFill>
                  <a:srgbClr val="CE905F"/>
                </a:solidFill>
                <a:latin typeface="+mj-lt"/>
              </a:rPr>
              <a:t>3 Fears</a:t>
            </a:r>
          </a:p>
          <a:p>
            <a:pPr marL="457200" indent="-457200">
              <a:buFont typeface="+mj-lt"/>
              <a:buAutoNum type="arabicPeriod"/>
            </a:pPr>
            <a:r>
              <a:rPr lang="en-US" sz="2400" dirty="0">
                <a:solidFill>
                  <a:schemeClr val="bg1"/>
                </a:solidFill>
                <a:latin typeface="+mj-lt"/>
              </a:rPr>
              <a:t>Natural disasters </a:t>
            </a:r>
            <a:r>
              <a:rPr lang="en-US" sz="2000" dirty="0">
                <a:solidFill>
                  <a:srgbClr val="CE905F"/>
                </a:solidFill>
                <a:latin typeface="+mj-lt"/>
              </a:rPr>
              <a:t>vv. 2-3</a:t>
            </a:r>
          </a:p>
          <a:p>
            <a:pPr marL="457200" indent="-457200">
              <a:buFont typeface="+mj-lt"/>
              <a:buAutoNum type="arabicPeriod"/>
            </a:pPr>
            <a:r>
              <a:rPr lang="en-US" sz="2400" dirty="0">
                <a:solidFill>
                  <a:schemeClr val="bg1"/>
                </a:solidFill>
                <a:latin typeface="+mj-lt"/>
              </a:rPr>
              <a:t>Political upheaval </a:t>
            </a:r>
            <a:r>
              <a:rPr lang="en-US" sz="2000" dirty="0">
                <a:solidFill>
                  <a:srgbClr val="CE905F"/>
                </a:solidFill>
                <a:latin typeface="+mj-lt"/>
              </a:rPr>
              <a:t>vv. 4-6</a:t>
            </a:r>
            <a:endParaRPr lang="en-US" sz="2000" dirty="0">
              <a:solidFill>
                <a:schemeClr val="bg1"/>
              </a:solidFill>
              <a:latin typeface="+mj-lt"/>
            </a:endParaRPr>
          </a:p>
          <a:p>
            <a:pPr marL="457200" indent="-457200">
              <a:buFont typeface="+mj-lt"/>
              <a:buAutoNum type="arabicPeriod"/>
            </a:pPr>
            <a:r>
              <a:rPr lang="en-US" sz="2400" dirty="0">
                <a:solidFill>
                  <a:schemeClr val="bg1"/>
                </a:solidFill>
                <a:latin typeface="+mj-lt"/>
              </a:rPr>
              <a:t>Wars </a:t>
            </a:r>
            <a:r>
              <a:rPr lang="en-US" sz="2000" dirty="0">
                <a:solidFill>
                  <a:srgbClr val="CE905F"/>
                </a:solidFill>
                <a:latin typeface="+mj-lt"/>
              </a:rPr>
              <a:t>vv. 8-9</a:t>
            </a:r>
            <a:endParaRPr lang="en-US" sz="2400" dirty="0">
              <a:solidFill>
                <a:schemeClr val="bg1"/>
              </a:solidFill>
              <a:latin typeface="+mj-lt"/>
            </a:endParaRPr>
          </a:p>
        </p:txBody>
      </p:sp>
    </p:spTree>
    <p:extLst>
      <p:ext uri="{BB962C8B-B14F-4D97-AF65-F5344CB8AC3E}">
        <p14:creationId xmlns:p14="http://schemas.microsoft.com/office/powerpoint/2010/main" val="403350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BB47B00-D79F-8E1F-7A72-479F960D42F2}"/>
              </a:ext>
            </a:extLst>
          </p:cNvPr>
          <p:cNvPicPr>
            <a:picLocks noChangeAspect="1"/>
          </p:cNvPicPr>
          <p:nvPr/>
        </p:nvPicPr>
        <p:blipFill>
          <a:blip r:embed="rId3"/>
          <a:stretch>
            <a:fillRect/>
          </a:stretch>
        </p:blipFill>
        <p:spPr>
          <a:xfrm>
            <a:off x="2419438" y="2619961"/>
            <a:ext cx="7353122" cy="3485381"/>
          </a:xfrm>
          <a:prstGeom prst="rect">
            <a:avLst/>
          </a:prstGeom>
        </p:spPr>
      </p:pic>
      <p:sp>
        <p:nvSpPr>
          <p:cNvPr id="5" name="TextBox 4">
            <a:extLst>
              <a:ext uri="{FF2B5EF4-FFF2-40B4-BE49-F238E27FC236}">
                <a16:creationId xmlns:a16="http://schemas.microsoft.com/office/drawing/2014/main" id="{A1E5FEB5-C160-CA72-EFC0-C77E1511765D}"/>
              </a:ext>
            </a:extLst>
          </p:cNvPr>
          <p:cNvSpPr txBox="1"/>
          <p:nvPr/>
        </p:nvSpPr>
        <p:spPr>
          <a:xfrm>
            <a:off x="2900765" y="752658"/>
            <a:ext cx="6390467" cy="1569660"/>
          </a:xfrm>
          <a:prstGeom prst="rect">
            <a:avLst/>
          </a:prstGeom>
          <a:noFill/>
        </p:spPr>
        <p:txBody>
          <a:bodyPr wrap="none" rtlCol="0">
            <a:spAutoFit/>
          </a:bodyPr>
          <a:lstStyle/>
          <a:p>
            <a:pPr algn="ctr"/>
            <a:r>
              <a:rPr lang="en-AU" sz="2400" dirty="0">
                <a:solidFill>
                  <a:srgbClr val="CE905F"/>
                </a:solidFill>
                <a:latin typeface="+mj-lt"/>
              </a:rPr>
              <a:t>What worries the world?</a:t>
            </a:r>
          </a:p>
          <a:p>
            <a:pPr algn="ctr"/>
            <a:endParaRPr lang="en-AU" sz="2400" dirty="0">
              <a:latin typeface="+mj-lt"/>
            </a:endParaRPr>
          </a:p>
          <a:p>
            <a:pPr algn="ctr"/>
            <a:r>
              <a:rPr lang="en-US" sz="2400" dirty="0">
                <a:latin typeface="+mj-lt"/>
              </a:rPr>
              <a:t>Q. Which three of the following topics do you find </a:t>
            </a:r>
            <a:br>
              <a:rPr lang="en-US" sz="2400" dirty="0">
                <a:latin typeface="+mj-lt"/>
              </a:rPr>
            </a:br>
            <a:r>
              <a:rPr lang="en-US" sz="2400" dirty="0">
                <a:latin typeface="+mj-lt"/>
              </a:rPr>
              <a:t>the most worrying in your country?</a:t>
            </a:r>
            <a:endParaRPr lang="en-AU" sz="2400" dirty="0">
              <a:latin typeface="+mj-lt"/>
            </a:endParaRPr>
          </a:p>
        </p:txBody>
      </p:sp>
      <p:sp>
        <p:nvSpPr>
          <p:cNvPr id="7" name="TextBox 6">
            <a:extLst>
              <a:ext uri="{FF2B5EF4-FFF2-40B4-BE49-F238E27FC236}">
                <a16:creationId xmlns:a16="http://schemas.microsoft.com/office/drawing/2014/main" id="{AC63A646-5B4E-54C3-ABDE-FD2493422A4B}"/>
              </a:ext>
            </a:extLst>
          </p:cNvPr>
          <p:cNvSpPr txBox="1"/>
          <p:nvPr/>
        </p:nvSpPr>
        <p:spPr>
          <a:xfrm>
            <a:off x="8692444" y="6402985"/>
            <a:ext cx="3262489" cy="246221"/>
          </a:xfrm>
          <a:prstGeom prst="rect">
            <a:avLst/>
          </a:prstGeom>
          <a:noFill/>
        </p:spPr>
        <p:txBody>
          <a:bodyPr wrap="square">
            <a:spAutoFit/>
          </a:bodyPr>
          <a:lstStyle/>
          <a:p>
            <a:pPr algn="r"/>
            <a:r>
              <a:rPr lang="en-US" sz="1000" dirty="0">
                <a:latin typeface="+mj-lt"/>
              </a:rPr>
              <a:t>© Ipsos | What Worries the World</a:t>
            </a:r>
            <a:endParaRPr lang="en-AU" sz="1000" dirty="0">
              <a:latin typeface="+mj-lt"/>
            </a:endParaRPr>
          </a:p>
        </p:txBody>
      </p:sp>
    </p:spTree>
    <p:extLst>
      <p:ext uri="{BB962C8B-B14F-4D97-AF65-F5344CB8AC3E}">
        <p14:creationId xmlns:p14="http://schemas.microsoft.com/office/powerpoint/2010/main" val="3149749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2465290" y="2090172"/>
            <a:ext cx="7261420" cy="2677656"/>
          </a:xfrm>
          <a:prstGeom prst="rect">
            <a:avLst/>
          </a:prstGeom>
          <a:noFill/>
        </p:spPr>
        <p:txBody>
          <a:bodyPr wrap="square">
            <a:spAutoFit/>
          </a:bodyPr>
          <a:lstStyle/>
          <a:p>
            <a:pPr marL="355600" indent="-355600"/>
            <a:r>
              <a:rPr lang="en-US" sz="2400" dirty="0">
                <a:solidFill>
                  <a:srgbClr val="CE905F"/>
                </a:solidFill>
                <a:latin typeface="+mj-lt"/>
              </a:rPr>
              <a:t>Fear Busters</a:t>
            </a:r>
          </a:p>
          <a:p>
            <a:pPr marL="457200" indent="-457200">
              <a:buFont typeface="+mj-lt"/>
              <a:buAutoNum type="arabicPeriod"/>
            </a:pPr>
            <a:r>
              <a:rPr lang="en-US" sz="2400" dirty="0">
                <a:solidFill>
                  <a:schemeClr val="bg1"/>
                </a:solidFill>
                <a:latin typeface="+mj-lt"/>
              </a:rPr>
              <a:t>Refuge </a:t>
            </a:r>
            <a:r>
              <a:rPr lang="en-US" sz="2000" dirty="0">
                <a:solidFill>
                  <a:srgbClr val="CE905F"/>
                </a:solidFill>
                <a:latin typeface="+mj-lt"/>
              </a:rPr>
              <a:t>v. 1</a:t>
            </a:r>
            <a:endParaRPr lang="en-US" sz="2400" dirty="0">
              <a:solidFill>
                <a:schemeClr val="bg1"/>
              </a:solidFill>
              <a:latin typeface="+mj-lt"/>
            </a:endParaRPr>
          </a:p>
          <a:p>
            <a:pPr marL="457200" indent="-457200">
              <a:buFont typeface="+mj-lt"/>
              <a:buAutoNum type="arabicPeriod"/>
            </a:pPr>
            <a:r>
              <a:rPr lang="en-US" sz="2400" dirty="0">
                <a:solidFill>
                  <a:schemeClr val="bg1"/>
                </a:solidFill>
                <a:latin typeface="+mj-lt"/>
              </a:rPr>
              <a:t>Strength </a:t>
            </a:r>
            <a:r>
              <a:rPr lang="en-US" sz="2000" dirty="0">
                <a:solidFill>
                  <a:srgbClr val="CE905F"/>
                </a:solidFill>
                <a:latin typeface="+mj-lt"/>
              </a:rPr>
              <a:t>v.1</a:t>
            </a:r>
            <a:endParaRPr lang="en-US" sz="2400" dirty="0">
              <a:solidFill>
                <a:schemeClr val="bg1"/>
              </a:solidFill>
              <a:latin typeface="+mj-lt"/>
            </a:endParaRPr>
          </a:p>
          <a:p>
            <a:pPr marL="457200" indent="-457200">
              <a:buFont typeface="+mj-lt"/>
              <a:buAutoNum type="arabicPeriod"/>
            </a:pPr>
            <a:r>
              <a:rPr lang="en-US" sz="2400" dirty="0">
                <a:solidFill>
                  <a:schemeClr val="bg1"/>
                </a:solidFill>
                <a:latin typeface="+mj-lt"/>
              </a:rPr>
              <a:t>Help </a:t>
            </a:r>
            <a:r>
              <a:rPr lang="en-US" sz="2000" dirty="0">
                <a:solidFill>
                  <a:srgbClr val="CE905F"/>
                </a:solidFill>
                <a:latin typeface="+mj-lt"/>
              </a:rPr>
              <a:t>v.1</a:t>
            </a:r>
            <a:endParaRPr lang="en-US" sz="2400" dirty="0">
              <a:solidFill>
                <a:schemeClr val="bg1"/>
              </a:solidFill>
              <a:latin typeface="+mj-lt"/>
            </a:endParaRPr>
          </a:p>
          <a:p>
            <a:pPr marL="457200" indent="-457200">
              <a:buFont typeface="+mj-lt"/>
              <a:buAutoNum type="arabicPeriod"/>
            </a:pPr>
            <a:r>
              <a:rPr lang="en-US" sz="2400" dirty="0">
                <a:solidFill>
                  <a:schemeClr val="bg1"/>
                </a:solidFill>
                <a:latin typeface="+mj-lt"/>
              </a:rPr>
              <a:t>Company </a:t>
            </a:r>
            <a:r>
              <a:rPr lang="en-US" sz="2000" dirty="0">
                <a:solidFill>
                  <a:srgbClr val="CE905F"/>
                </a:solidFill>
                <a:latin typeface="+mj-lt"/>
              </a:rPr>
              <a:t>vv. 4-5, 7</a:t>
            </a:r>
            <a:endParaRPr lang="en-US" sz="2400" dirty="0">
              <a:solidFill>
                <a:schemeClr val="bg1"/>
              </a:solidFill>
              <a:latin typeface="+mj-lt"/>
            </a:endParaRPr>
          </a:p>
          <a:p>
            <a:pPr marL="457200" indent="-457200">
              <a:buFont typeface="+mj-lt"/>
              <a:buAutoNum type="arabicPeriod"/>
            </a:pPr>
            <a:r>
              <a:rPr lang="en-US" sz="2400" dirty="0">
                <a:solidFill>
                  <a:schemeClr val="bg1"/>
                </a:solidFill>
                <a:latin typeface="+mj-lt"/>
              </a:rPr>
              <a:t>Fortress </a:t>
            </a:r>
            <a:r>
              <a:rPr lang="en-US" sz="2000" dirty="0">
                <a:solidFill>
                  <a:srgbClr val="CE905F"/>
                </a:solidFill>
                <a:latin typeface="+mj-lt"/>
              </a:rPr>
              <a:t>vv. 7,11</a:t>
            </a:r>
            <a:endParaRPr lang="en-US" sz="2400" dirty="0">
              <a:solidFill>
                <a:schemeClr val="bg1"/>
              </a:solidFill>
              <a:latin typeface="+mj-lt"/>
            </a:endParaRPr>
          </a:p>
          <a:p>
            <a:pPr marL="457200" indent="-457200">
              <a:buFont typeface="+mj-lt"/>
              <a:buAutoNum type="arabicPeriod"/>
            </a:pPr>
            <a:endParaRPr lang="en-US" sz="2400" dirty="0">
              <a:solidFill>
                <a:schemeClr val="bg1"/>
              </a:solidFill>
              <a:latin typeface="+mj-lt"/>
            </a:endParaRPr>
          </a:p>
        </p:txBody>
      </p:sp>
    </p:spTree>
    <p:extLst>
      <p:ext uri="{BB962C8B-B14F-4D97-AF65-F5344CB8AC3E}">
        <p14:creationId xmlns:p14="http://schemas.microsoft.com/office/powerpoint/2010/main" val="679461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D63A8B-5218-6F60-3323-08F7695887AC}"/>
              </a:ext>
            </a:extLst>
          </p:cNvPr>
          <p:cNvSpPr txBox="1"/>
          <p:nvPr/>
        </p:nvSpPr>
        <p:spPr>
          <a:xfrm>
            <a:off x="3048000" y="3198167"/>
            <a:ext cx="6096000" cy="461665"/>
          </a:xfrm>
          <a:prstGeom prst="rect">
            <a:avLst/>
          </a:prstGeom>
          <a:noFill/>
        </p:spPr>
        <p:txBody>
          <a:bodyPr wrap="square">
            <a:spAutoFit/>
          </a:bodyPr>
          <a:lstStyle/>
          <a:p>
            <a:pPr algn="ctr"/>
            <a:r>
              <a:rPr lang="en-US" sz="2400" dirty="0">
                <a:solidFill>
                  <a:srgbClr val="CE905F"/>
                </a:solidFill>
                <a:latin typeface="+mj-lt"/>
              </a:rPr>
              <a:t>“Be still, and know that I am God.”</a:t>
            </a:r>
            <a:endParaRPr lang="en-AU" sz="2400" dirty="0">
              <a:solidFill>
                <a:srgbClr val="CE905F"/>
              </a:solidFill>
              <a:latin typeface="+mj-lt"/>
            </a:endParaRPr>
          </a:p>
        </p:txBody>
      </p:sp>
    </p:spTree>
    <p:extLst>
      <p:ext uri="{BB962C8B-B14F-4D97-AF65-F5344CB8AC3E}">
        <p14:creationId xmlns:p14="http://schemas.microsoft.com/office/powerpoint/2010/main" val="1798175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B0520-25B4-E300-0632-3858E9B37A21}"/>
              </a:ext>
            </a:extLst>
          </p:cNvPr>
          <p:cNvSpPr txBox="1"/>
          <p:nvPr/>
        </p:nvSpPr>
        <p:spPr>
          <a:xfrm>
            <a:off x="3048786" y="3198167"/>
            <a:ext cx="6094428" cy="461665"/>
          </a:xfrm>
          <a:prstGeom prst="rect">
            <a:avLst/>
          </a:prstGeom>
          <a:noFill/>
        </p:spPr>
        <p:txBody>
          <a:bodyPr wrap="square">
            <a:spAutoFit/>
          </a:bodyPr>
          <a:lstStyle/>
          <a:p>
            <a:pPr algn="ctr"/>
            <a:r>
              <a:rPr lang="en-US" sz="2400" dirty="0">
                <a:solidFill>
                  <a:schemeClr val="tx1">
                    <a:lumMod val="75000"/>
                    <a:lumOff val="25000"/>
                  </a:schemeClr>
                </a:solidFill>
                <a:latin typeface="+mj-lt"/>
              </a:rPr>
              <a:t>The call to be still is a call to surrender.</a:t>
            </a:r>
            <a:endParaRPr lang="en-AU" sz="2400" dirty="0">
              <a:solidFill>
                <a:schemeClr val="tx1">
                  <a:lumMod val="75000"/>
                  <a:lumOff val="25000"/>
                </a:schemeClr>
              </a:solidFill>
              <a:latin typeface="+mj-lt"/>
            </a:endParaRPr>
          </a:p>
        </p:txBody>
      </p:sp>
    </p:spTree>
    <p:extLst>
      <p:ext uri="{BB962C8B-B14F-4D97-AF65-F5344CB8AC3E}">
        <p14:creationId xmlns:p14="http://schemas.microsoft.com/office/powerpoint/2010/main" val="2985506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6EBE5BCA-851A-4C66-8777-3D3039163FF1}" vid="{2F87AF35-0E9F-417C-A41A-A454990F8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 Widescreen</Template>
  <TotalTime>1360</TotalTime>
  <Words>936</Words>
  <Application>Microsoft Office PowerPoint</Application>
  <PresentationFormat>Widescreen</PresentationFormat>
  <Paragraphs>131</Paragraphs>
  <Slides>25</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thamfuan yee</dc:creator>
  <cp:lastModifiedBy>thamfuan yee</cp:lastModifiedBy>
  <cp:revision>2</cp:revision>
  <dcterms:created xsi:type="dcterms:W3CDTF">2023-01-06T22:46:49Z</dcterms:created>
  <dcterms:modified xsi:type="dcterms:W3CDTF">2023-01-07T21:27:44Z</dcterms:modified>
</cp:coreProperties>
</file>