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5FA0AC-3C7D-4579-AFDF-05428BDE75C5}" v="1" dt="2020-02-22T19:37:38.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6" autoAdjust="0"/>
    <p:restoredTop sz="74331"/>
  </p:normalViewPr>
  <p:slideViewPr>
    <p:cSldViewPr snapToGrid="0">
      <p:cViewPr varScale="1">
        <p:scale>
          <a:sx n="85" d="100"/>
          <a:sy n="85" d="100"/>
        </p:scale>
        <p:origin x="15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2D1DAB-B8A3-5641-A655-986E3A3EB53D}" type="datetimeFigureOut">
              <a:rPr lang="en-US" smtClean="0"/>
              <a:t>2/23/2020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33249-9CD7-7F47-986E-3BAA95DC9BA5}" type="slidenum">
              <a:rPr lang="en-US" smtClean="0"/>
              <a:t>‹#›</a:t>
            </a:fld>
            <a:endParaRPr lang="en-US"/>
          </a:p>
        </p:txBody>
      </p:sp>
    </p:spTree>
    <p:extLst>
      <p:ext uri="{BB962C8B-B14F-4D97-AF65-F5344CB8AC3E}">
        <p14:creationId xmlns:p14="http://schemas.microsoft.com/office/powerpoint/2010/main" val="3972718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Some comments about the passage:</a:t>
            </a:r>
          </a:p>
          <a:p>
            <a:pPr marL="171450" indent="-171450">
              <a:buFont typeface="Arial" panose="020B0604020202020204" pitchFamily="34" charset="0"/>
              <a:buChar char="•"/>
            </a:pPr>
            <a:r>
              <a:rPr lang="en-AU" dirty="0"/>
              <a:t>Strong words fights and quarrels – it is a language of war. James is employing the words metaphorically to denote the seriousness of the situation in the diaspora churches he is writing to.</a:t>
            </a:r>
          </a:p>
        </p:txBody>
      </p:sp>
      <p:sp>
        <p:nvSpPr>
          <p:cNvPr id="4" name="Slide Number Placeholder 3"/>
          <p:cNvSpPr>
            <a:spLocks noGrp="1"/>
          </p:cNvSpPr>
          <p:nvPr>
            <p:ph type="sldNum" sz="quarter" idx="5"/>
          </p:nvPr>
        </p:nvSpPr>
        <p:spPr/>
        <p:txBody>
          <a:bodyPr/>
          <a:lstStyle/>
          <a:p>
            <a:fld id="{24133249-9CD7-7F47-986E-3BAA95DC9BA5}" type="slidenum">
              <a:rPr lang="en-US" smtClean="0"/>
              <a:t>1</a:t>
            </a:fld>
            <a:endParaRPr lang="en-US"/>
          </a:p>
        </p:txBody>
      </p:sp>
    </p:spTree>
    <p:extLst>
      <p:ext uri="{BB962C8B-B14F-4D97-AF65-F5344CB8AC3E}">
        <p14:creationId xmlns:p14="http://schemas.microsoft.com/office/powerpoint/2010/main" val="1299565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en.wikipedia.org/wiki/File:Abstract_blue_background7.jpg"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File:Abstract blue background7.jpg - Wikipedia">
            <a:extLst>
              <a:ext uri="{FF2B5EF4-FFF2-40B4-BE49-F238E27FC236}">
                <a16:creationId xmlns:a16="http://schemas.microsoft.com/office/drawing/2014/main" id="{4D7F5C78-7A05-F84F-9F6E-15884374BB8C}"/>
              </a:ext>
            </a:extLst>
          </p:cNvPr>
          <p:cNvPicPr>
            <a:picLocks noChangeAspect="1"/>
          </p:cNvPicPr>
          <p:nvPr userDrawn="1"/>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787" b="11787"/>
          <a:stretch/>
        </p:blipFill>
        <p:spPr>
          <a:xfrm>
            <a:off x="0" y="0"/>
            <a:ext cx="12192000" cy="6858000"/>
          </a:xfrm>
          <a:prstGeom prst="rect">
            <a:avLst/>
          </a:prstGeom>
        </p:spPr>
      </p:pic>
    </p:spTree>
    <p:extLst>
      <p:ext uri="{BB962C8B-B14F-4D97-AF65-F5344CB8AC3E}">
        <p14:creationId xmlns:p14="http://schemas.microsoft.com/office/powerpoint/2010/main" val="15246929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12295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Graphic 7" descr="Bubbles">
            <a:extLst>
              <a:ext uri="{FF2B5EF4-FFF2-40B4-BE49-F238E27FC236}">
                <a16:creationId xmlns:a16="http://schemas.microsoft.com/office/drawing/2014/main" id="{3F2D97D2-B92A-2242-8208-4AB0995F4B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53902" y="4177862"/>
            <a:ext cx="2456793" cy="2456793"/>
          </a:xfrm>
          <a:prstGeom prst="rect">
            <a:avLst/>
          </a:prstGeom>
        </p:spPr>
      </p:pic>
      <p:sp>
        <p:nvSpPr>
          <p:cNvPr id="5" name="Rectangle 4">
            <a:extLst>
              <a:ext uri="{FF2B5EF4-FFF2-40B4-BE49-F238E27FC236}">
                <a16:creationId xmlns:a16="http://schemas.microsoft.com/office/drawing/2014/main" id="{FBF41E3A-98B5-574F-A0C8-8F9184834255}"/>
              </a:ext>
            </a:extLst>
          </p:cNvPr>
          <p:cNvSpPr/>
          <p:nvPr/>
        </p:nvSpPr>
        <p:spPr>
          <a:xfrm>
            <a:off x="677918" y="612845"/>
            <a:ext cx="9459310" cy="5632311"/>
          </a:xfrm>
          <a:prstGeom prst="rect">
            <a:avLst/>
          </a:prstGeom>
        </p:spPr>
        <p:txBody>
          <a:bodyPr wrap="square">
            <a:spAutoFit/>
          </a:bodyPr>
          <a:lstStyle/>
          <a:p>
            <a:r>
              <a:rPr lang="en-AU" sz="3600" dirty="0">
                <a:solidFill>
                  <a:schemeClr val="accent4"/>
                </a:solidFill>
                <a:latin typeface="Tahoma" panose="020B0604030504040204" pitchFamily="34" charset="0"/>
                <a:ea typeface="Tahoma" panose="020B0604030504040204" pitchFamily="34" charset="0"/>
                <a:cs typeface="Tahoma" panose="020B0604030504040204" pitchFamily="34" charset="0"/>
              </a:rPr>
              <a:t>James 4:1-3 </a:t>
            </a:r>
            <a:r>
              <a:rPr lang="en-AU" sz="3600" dirty="0">
                <a:solidFill>
                  <a:schemeClr val="accent4">
                    <a:lumMod val="20000"/>
                    <a:lumOff val="80000"/>
                  </a:schemeClr>
                </a:solidFill>
                <a:latin typeface="Tahoma" panose="020B0604030504040204" pitchFamily="34" charset="0"/>
                <a:ea typeface="Tahoma" panose="020B0604030504040204" pitchFamily="34" charset="0"/>
                <a:cs typeface="Tahoma" panose="020B0604030504040204" pitchFamily="34" charset="0"/>
              </a:rPr>
              <a:t>What causes fights and quarrels among you? Don’t they come from your desires that battle within you? </a:t>
            </a:r>
            <a:r>
              <a:rPr lang="en-AU" sz="3600" baseline="30000" dirty="0">
                <a:solidFill>
                  <a:schemeClr val="accent4">
                    <a:lumMod val="20000"/>
                    <a:lumOff val="80000"/>
                  </a:schemeClr>
                </a:solidFill>
                <a:latin typeface="Tahoma" panose="020B0604030504040204" pitchFamily="34" charset="0"/>
                <a:ea typeface="Tahoma" panose="020B0604030504040204" pitchFamily="34" charset="0"/>
                <a:cs typeface="Tahoma" panose="020B0604030504040204" pitchFamily="34" charset="0"/>
              </a:rPr>
              <a:t>2</a:t>
            </a:r>
            <a:r>
              <a:rPr lang="en-AU" sz="3600" dirty="0">
                <a:solidFill>
                  <a:schemeClr val="accent4">
                    <a:lumMod val="20000"/>
                    <a:lumOff val="80000"/>
                  </a:schemeClr>
                </a:solidFill>
                <a:latin typeface="Tahoma" panose="020B0604030504040204" pitchFamily="34" charset="0"/>
                <a:ea typeface="Tahoma" panose="020B0604030504040204" pitchFamily="34" charset="0"/>
                <a:cs typeface="Tahoma" panose="020B0604030504040204" pitchFamily="34" charset="0"/>
              </a:rPr>
              <a:t>You desire but do not have, so you kill. You covet but you cannot get what you want, so you quarrel and fight. You do not have because you do not ask God. </a:t>
            </a:r>
            <a:r>
              <a:rPr lang="en-AU" sz="3600" baseline="30000" dirty="0">
                <a:solidFill>
                  <a:schemeClr val="accent4">
                    <a:lumMod val="20000"/>
                    <a:lumOff val="80000"/>
                  </a:schemeClr>
                </a:solidFill>
                <a:latin typeface="Tahoma" panose="020B0604030504040204" pitchFamily="34" charset="0"/>
                <a:ea typeface="Tahoma" panose="020B0604030504040204" pitchFamily="34" charset="0"/>
                <a:cs typeface="Tahoma" panose="020B0604030504040204" pitchFamily="34" charset="0"/>
              </a:rPr>
              <a:t>3</a:t>
            </a:r>
            <a:r>
              <a:rPr lang="en-AU" sz="3600" dirty="0">
                <a:solidFill>
                  <a:schemeClr val="accent4">
                    <a:lumMod val="20000"/>
                    <a:lumOff val="80000"/>
                  </a:schemeClr>
                </a:solidFill>
                <a:latin typeface="Tahoma" panose="020B0604030504040204" pitchFamily="34" charset="0"/>
                <a:ea typeface="Tahoma" panose="020B0604030504040204" pitchFamily="34" charset="0"/>
                <a:cs typeface="Tahoma" panose="020B0604030504040204" pitchFamily="34" charset="0"/>
              </a:rPr>
              <a:t>When you ask, you do not receive, because you ask with wrong motives, that you may spend what you get on your pleasures. </a:t>
            </a:r>
          </a:p>
        </p:txBody>
      </p:sp>
    </p:spTree>
    <p:extLst>
      <p:ext uri="{BB962C8B-B14F-4D97-AF65-F5344CB8AC3E}">
        <p14:creationId xmlns:p14="http://schemas.microsoft.com/office/powerpoint/2010/main" val="3877733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1C7B9E-55A2-5B4A-BC51-5E6B1AA69BB2}"/>
              </a:ext>
            </a:extLst>
          </p:cNvPr>
          <p:cNvSpPr/>
          <p:nvPr/>
        </p:nvSpPr>
        <p:spPr>
          <a:xfrm>
            <a:off x="1154583" y="2273235"/>
            <a:ext cx="9882834" cy="2311530"/>
          </a:xfrm>
          <a:prstGeom prst="rect">
            <a:avLst/>
          </a:prstGeom>
        </p:spPr>
        <p:txBody>
          <a:bodyPr wrap="none">
            <a:spAutoFit/>
          </a:bodyPr>
          <a:lstStyle/>
          <a:p>
            <a:pPr algn="ctr">
              <a:lnSpc>
                <a:spcPct val="107000"/>
              </a:lnSpc>
              <a:spcBef>
                <a:spcPts val="1200"/>
              </a:spcBef>
              <a:spcAft>
                <a:spcPts val="600"/>
              </a:spcAft>
            </a:pPr>
            <a:r>
              <a:rPr lang="en-AU" sz="4400" dirty="0">
                <a:solidFill>
                  <a:schemeClr val="accent4"/>
                </a:solidFill>
                <a:latin typeface="Tahoma" panose="020B0604030504040204" pitchFamily="34" charset="0"/>
                <a:ea typeface="Tahoma" panose="020B0604030504040204" pitchFamily="34" charset="0"/>
                <a:cs typeface="Tahoma" panose="020B0604030504040204" pitchFamily="34" charset="0"/>
              </a:rPr>
              <a:t>Make Your Matters </a:t>
            </a:r>
            <a:br>
              <a:rPr lang="en-AU" sz="4400" dirty="0">
                <a:solidFill>
                  <a:schemeClr val="accent4"/>
                </a:solidFill>
                <a:latin typeface="Tahoma" panose="020B0604030504040204" pitchFamily="34" charset="0"/>
                <a:ea typeface="Tahoma" panose="020B0604030504040204" pitchFamily="34" charset="0"/>
                <a:cs typeface="Tahoma" panose="020B0604030504040204" pitchFamily="34" charset="0"/>
              </a:rPr>
            </a:br>
            <a:r>
              <a:rPr lang="en-AU" sz="4400" dirty="0">
                <a:solidFill>
                  <a:schemeClr val="accent4"/>
                </a:solidFill>
                <a:latin typeface="Tahoma" panose="020B0604030504040204" pitchFamily="34" charset="0"/>
                <a:ea typeface="Tahoma" panose="020B0604030504040204" pitchFamily="34" charset="0"/>
                <a:cs typeface="Tahoma" panose="020B0604030504040204" pitchFamily="34" charset="0"/>
              </a:rPr>
              <a:t>Matters of Prayer</a:t>
            </a:r>
          </a:p>
          <a:p>
            <a:pPr algn="ctr">
              <a:lnSpc>
                <a:spcPct val="107000"/>
              </a:lnSpc>
              <a:spcBef>
                <a:spcPts val="1200"/>
              </a:spcBef>
              <a:spcAft>
                <a:spcPts val="600"/>
              </a:spcAft>
            </a:pPr>
            <a:r>
              <a:rPr lang="en-AU" sz="3600" dirty="0">
                <a:solidFill>
                  <a:schemeClr val="accent4">
                    <a:lumMod val="20000"/>
                    <a:lumOff val="80000"/>
                  </a:schemeClr>
                </a:solidFill>
                <a:latin typeface="Tahoma" panose="020B0604030504040204" pitchFamily="34" charset="0"/>
                <a:ea typeface="Tahoma" panose="020B0604030504040204" pitchFamily="34" charset="0"/>
                <a:cs typeface="Tahoma" panose="020B0604030504040204" pitchFamily="34" charset="0"/>
              </a:rPr>
              <a:t>“You do not have because you do not ask God.”</a:t>
            </a:r>
          </a:p>
        </p:txBody>
      </p:sp>
      <p:pic>
        <p:nvPicPr>
          <p:cNvPr id="7" name="Graphic 6" descr="Chat RTL">
            <a:extLst>
              <a:ext uri="{FF2B5EF4-FFF2-40B4-BE49-F238E27FC236}">
                <a16:creationId xmlns:a16="http://schemas.microsoft.com/office/drawing/2014/main" id="{A3229CF5-BEB3-7948-B738-775E57CF4D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32721" y="543911"/>
            <a:ext cx="2561896" cy="2561896"/>
          </a:xfrm>
          <a:prstGeom prst="rect">
            <a:avLst/>
          </a:prstGeom>
        </p:spPr>
      </p:pic>
    </p:spTree>
    <p:extLst>
      <p:ext uri="{BB962C8B-B14F-4D97-AF65-F5344CB8AC3E}">
        <p14:creationId xmlns:p14="http://schemas.microsoft.com/office/powerpoint/2010/main" val="3034678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hat">
            <a:extLst>
              <a:ext uri="{FF2B5EF4-FFF2-40B4-BE49-F238E27FC236}">
                <a16:creationId xmlns:a16="http://schemas.microsoft.com/office/drawing/2014/main" id="{F999CD51-97E6-184F-87B8-CE19FD8212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7972" y="-6466"/>
            <a:ext cx="3373820" cy="3373820"/>
          </a:xfrm>
          <a:prstGeom prst="rect">
            <a:avLst/>
          </a:prstGeom>
        </p:spPr>
      </p:pic>
      <p:sp>
        <p:nvSpPr>
          <p:cNvPr id="2" name="Rectangle 1">
            <a:extLst>
              <a:ext uri="{FF2B5EF4-FFF2-40B4-BE49-F238E27FC236}">
                <a16:creationId xmlns:a16="http://schemas.microsoft.com/office/drawing/2014/main" id="{4B1C7B9E-55A2-5B4A-BC51-5E6B1AA69BB2}"/>
              </a:ext>
            </a:extLst>
          </p:cNvPr>
          <p:cNvSpPr/>
          <p:nvPr/>
        </p:nvSpPr>
        <p:spPr>
          <a:xfrm>
            <a:off x="1145627" y="1680444"/>
            <a:ext cx="7462345" cy="4089902"/>
          </a:xfrm>
          <a:prstGeom prst="rect">
            <a:avLst/>
          </a:prstGeom>
        </p:spPr>
        <p:txBody>
          <a:bodyPr wrap="square">
            <a:spAutoFit/>
          </a:bodyPr>
          <a:lstStyle/>
          <a:p>
            <a:pPr algn="ctr">
              <a:lnSpc>
                <a:spcPct val="107000"/>
              </a:lnSpc>
              <a:spcBef>
                <a:spcPts val="1200"/>
              </a:spcBef>
              <a:spcAft>
                <a:spcPts val="600"/>
              </a:spcAft>
            </a:pPr>
            <a:r>
              <a:rPr lang="en-AU" sz="4400" dirty="0">
                <a:solidFill>
                  <a:schemeClr val="accent4"/>
                </a:solidFill>
                <a:latin typeface="Tahoma" panose="020B0604030504040204" pitchFamily="34" charset="0"/>
                <a:ea typeface="Tahoma" panose="020B0604030504040204" pitchFamily="34" charset="0"/>
                <a:cs typeface="Tahoma" panose="020B0604030504040204" pitchFamily="34" charset="0"/>
              </a:rPr>
              <a:t>Make Your Matters of Prayer </a:t>
            </a:r>
            <a:br>
              <a:rPr lang="en-AU" sz="4400" dirty="0">
                <a:solidFill>
                  <a:schemeClr val="accent4"/>
                </a:solidFill>
                <a:latin typeface="Tahoma" panose="020B0604030504040204" pitchFamily="34" charset="0"/>
                <a:ea typeface="Tahoma" panose="020B0604030504040204" pitchFamily="34" charset="0"/>
                <a:cs typeface="Tahoma" panose="020B0604030504040204" pitchFamily="34" charset="0"/>
              </a:rPr>
            </a:br>
            <a:r>
              <a:rPr lang="en-AU" sz="4400" dirty="0">
                <a:solidFill>
                  <a:schemeClr val="accent4"/>
                </a:solidFill>
                <a:latin typeface="Tahoma" panose="020B0604030504040204" pitchFamily="34" charset="0"/>
                <a:ea typeface="Tahoma" panose="020B0604030504040204" pitchFamily="34" charset="0"/>
                <a:cs typeface="Tahoma" panose="020B0604030504040204" pitchFamily="34" charset="0"/>
              </a:rPr>
              <a:t>Right Matters</a:t>
            </a:r>
          </a:p>
          <a:p>
            <a:pPr algn="ctr">
              <a:lnSpc>
                <a:spcPct val="107000"/>
              </a:lnSpc>
              <a:spcBef>
                <a:spcPts val="1200"/>
              </a:spcBef>
              <a:spcAft>
                <a:spcPts val="600"/>
              </a:spcAft>
            </a:pPr>
            <a:r>
              <a:rPr lang="en-AU" sz="3600" dirty="0">
                <a:solidFill>
                  <a:schemeClr val="accent4">
                    <a:lumMod val="20000"/>
                    <a:lumOff val="80000"/>
                  </a:schemeClr>
                </a:solidFill>
                <a:latin typeface="Tahoma" panose="020B0604030504040204" pitchFamily="34" charset="0"/>
                <a:ea typeface="Tahoma" panose="020B0604030504040204" pitchFamily="34" charset="0"/>
                <a:cs typeface="Tahoma" panose="020B0604030504040204" pitchFamily="34" charset="0"/>
              </a:rPr>
              <a:t>“When you ask, you do not receive, because you ask with wrong motives, that you may spend what you get on your pleasures. .”</a:t>
            </a:r>
          </a:p>
        </p:txBody>
      </p:sp>
    </p:spTree>
    <p:extLst>
      <p:ext uri="{BB962C8B-B14F-4D97-AF65-F5344CB8AC3E}">
        <p14:creationId xmlns:p14="http://schemas.microsoft.com/office/powerpoint/2010/main" val="3327044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EBE5BCA-851A-4C66-8777-3D3039163FF1}" vid="{2F87AF35-0E9F-417C-A41A-A454990F8A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778</TotalTime>
  <Words>184</Words>
  <Application>Microsoft Office PowerPoint</Application>
  <PresentationFormat>Widescreen</PresentationFormat>
  <Paragraphs>8</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Tahoma</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thamfuan yee</dc:creator>
  <cp:lastModifiedBy>thamfuan yee</cp:lastModifiedBy>
  <cp:revision>8</cp:revision>
  <dcterms:created xsi:type="dcterms:W3CDTF">2020-02-21T09:31:42Z</dcterms:created>
  <dcterms:modified xsi:type="dcterms:W3CDTF">2020-02-22T20:30:39Z</dcterms:modified>
</cp:coreProperties>
</file>