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18288000" cy="10287000"/>
  <p:notesSz cx="6858000" cy="9144000"/>
  <p:embeddedFontLst>
    <p:embeddedFont>
      <p:font typeface="Calibri" panose="020F0502020204030204" pitchFamily="34" charset="0"/>
      <p:regular r:id="rId39"/>
      <p:bold r:id="rId40"/>
      <p:italic r:id="rId41"/>
      <p:boldItalic r:id="rId42"/>
    </p:embeddedFont>
    <p:embeddedFont>
      <p:font typeface="Glacial Indifference" pitchFamily="2" charset="0"/>
      <p:regular r:id="rId43"/>
    </p:embeddedFont>
    <p:embeddedFont>
      <p:font typeface="Gotham" pitchFamily="2" charset="0"/>
      <p:regular r:id="rId44"/>
    </p:embeddedFont>
    <p:embeddedFont>
      <p:font typeface="Gotham Bold" pitchFamily="2" charset="0"/>
      <p:regular r:id="rId45"/>
      <p:bold r:id="rId46"/>
    </p:embeddedFont>
    <p:embeddedFont>
      <p:font typeface="Gotham Heavy" panose="02000900000000000000" pitchFamily="2" charset="0"/>
      <p:regular r:id="rId47"/>
      <p:bold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autoAdjust="0"/>
    <p:restoredTop sz="94593" autoAdjust="0"/>
  </p:normalViewPr>
  <p:slideViewPr>
    <p:cSldViewPr>
      <p:cViewPr varScale="1">
        <p:scale>
          <a:sx n="79" d="100"/>
          <a:sy n="79" d="100"/>
        </p:scale>
        <p:origin x="368"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1/19/24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1/19/24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1/19/24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28311" y="-774628"/>
            <a:ext cx="21744623" cy="12242676"/>
          </a:xfrm>
          <a:custGeom>
            <a:avLst/>
            <a:gdLst/>
            <a:ahLst/>
            <a:cxnLst/>
            <a:rect l="l" t="t" r="r" b="b"/>
            <a:pathLst>
              <a:path w="21744623" h="12242676">
                <a:moveTo>
                  <a:pt x="0" y="0"/>
                </a:moveTo>
                <a:lnTo>
                  <a:pt x="21744622" y="0"/>
                </a:lnTo>
                <a:lnTo>
                  <a:pt x="21744622" y="12242676"/>
                </a:lnTo>
                <a:lnTo>
                  <a:pt x="0" y="12242676"/>
                </a:lnTo>
                <a:lnTo>
                  <a:pt x="0" y="0"/>
                </a:lnTo>
                <a:close/>
              </a:path>
            </a:pathLst>
          </a:custGeom>
          <a:blipFill>
            <a:blip r:embed="rId2"/>
            <a:stretch>
              <a:fillRect/>
            </a:stretch>
          </a:blipFill>
        </p:spPr>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603997"/>
            <a:ext cx="10901940" cy="1226820"/>
          </a:xfrm>
          <a:prstGeom prst="rect">
            <a:avLst/>
          </a:prstGeom>
        </p:spPr>
        <p:txBody>
          <a:bodyPr lIns="0" tIns="0" rIns="0" bIns="0" rtlCol="0" anchor="t">
            <a:spAutoFit/>
          </a:bodyPr>
          <a:lstStyle/>
          <a:p>
            <a:pPr>
              <a:lnSpc>
                <a:spcPts val="10080"/>
              </a:lnSpc>
              <a:spcBef>
                <a:spcPct val="0"/>
              </a:spcBef>
            </a:pPr>
            <a:r>
              <a:rPr lang="en-US" sz="7200" dirty="0">
                <a:solidFill>
                  <a:srgbClr val="575656"/>
                </a:solidFill>
                <a:latin typeface="Gotham Heavy"/>
              </a:rPr>
              <a:t>1 Timothy 4:8</a:t>
            </a:r>
          </a:p>
        </p:txBody>
      </p:sp>
      <p:sp>
        <p:nvSpPr>
          <p:cNvPr id="3" name="AutoShape 3"/>
          <p:cNvSpPr/>
          <p:nvPr/>
        </p:nvSpPr>
        <p:spPr>
          <a:xfrm>
            <a:off x="-2217420" y="2252382"/>
            <a:ext cx="8697090" cy="0"/>
          </a:xfrm>
          <a:prstGeom prst="line">
            <a:avLst/>
          </a:prstGeom>
          <a:ln w="38100" cap="flat">
            <a:solidFill>
              <a:srgbClr val="000000"/>
            </a:solidFill>
            <a:prstDash val="solid"/>
            <a:headEnd type="none" w="sm" len="sm"/>
            <a:tailEnd type="none" w="sm" len="sm"/>
          </a:ln>
        </p:spPr>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603997"/>
            <a:ext cx="10901940" cy="1226820"/>
          </a:xfrm>
          <a:prstGeom prst="rect">
            <a:avLst/>
          </a:prstGeom>
        </p:spPr>
        <p:txBody>
          <a:bodyPr lIns="0" tIns="0" rIns="0" bIns="0" rtlCol="0" anchor="t">
            <a:spAutoFit/>
          </a:bodyPr>
          <a:lstStyle/>
          <a:p>
            <a:pPr>
              <a:lnSpc>
                <a:spcPts val="10080"/>
              </a:lnSpc>
              <a:spcBef>
                <a:spcPct val="0"/>
              </a:spcBef>
            </a:pPr>
            <a:r>
              <a:rPr lang="en-US" sz="7200" dirty="0">
                <a:solidFill>
                  <a:srgbClr val="575656"/>
                </a:solidFill>
                <a:latin typeface="Gotham Heavy"/>
              </a:rPr>
              <a:t>1 Timothy 4:8</a:t>
            </a:r>
          </a:p>
        </p:txBody>
      </p:sp>
      <p:sp>
        <p:nvSpPr>
          <p:cNvPr id="3" name="TextBox 3"/>
          <p:cNvSpPr txBox="1"/>
          <p:nvPr/>
        </p:nvSpPr>
        <p:spPr>
          <a:xfrm>
            <a:off x="1028700" y="3293745"/>
            <a:ext cx="12984867" cy="3594736"/>
          </a:xfrm>
          <a:prstGeom prst="rect">
            <a:avLst/>
          </a:prstGeom>
        </p:spPr>
        <p:txBody>
          <a:bodyPr lIns="0" tIns="0" rIns="0" bIns="0" rtlCol="0" anchor="t">
            <a:spAutoFit/>
          </a:bodyPr>
          <a:lstStyle/>
          <a:p>
            <a:pPr>
              <a:lnSpc>
                <a:spcPts val="7139"/>
              </a:lnSpc>
            </a:pPr>
            <a:r>
              <a:rPr lang="en-US" sz="5099" dirty="0">
                <a:solidFill>
                  <a:srgbClr val="575656"/>
                </a:solidFill>
                <a:latin typeface="Glacial Indifference"/>
              </a:rPr>
              <a:t>For physical training is of some value, but godliness has value for all things, holding promise for both the present life and the life to come. </a:t>
            </a:r>
          </a:p>
        </p:txBody>
      </p:sp>
      <p:sp>
        <p:nvSpPr>
          <p:cNvPr id="4" name="AutoShape 4"/>
          <p:cNvSpPr/>
          <p:nvPr/>
        </p:nvSpPr>
        <p:spPr>
          <a:xfrm>
            <a:off x="-2217420" y="2252382"/>
            <a:ext cx="8697090" cy="0"/>
          </a:xfrm>
          <a:prstGeom prst="line">
            <a:avLst/>
          </a:prstGeom>
          <a:ln w="38100" cap="flat">
            <a:solidFill>
              <a:srgbClr val="000000"/>
            </a:solidFill>
            <a:prstDash val="solid"/>
            <a:headEnd type="none" w="sm" len="sm"/>
            <a:tailEnd type="none" w="sm" len="sm"/>
          </a:ln>
        </p:spPr>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763"/>
            <a:ext cx="18279541" cy="10291763"/>
          </a:xfrm>
          <a:custGeom>
            <a:avLst/>
            <a:gdLst/>
            <a:ahLst/>
            <a:cxnLst/>
            <a:rect l="l" t="t" r="r" b="b"/>
            <a:pathLst>
              <a:path w="18279541" h="10291763">
                <a:moveTo>
                  <a:pt x="0" y="0"/>
                </a:moveTo>
                <a:lnTo>
                  <a:pt x="18279541" y="0"/>
                </a:lnTo>
                <a:lnTo>
                  <a:pt x="18279541" y="10291763"/>
                </a:lnTo>
                <a:lnTo>
                  <a:pt x="0" y="10291763"/>
                </a:lnTo>
                <a:lnTo>
                  <a:pt x="0" y="0"/>
                </a:lnTo>
                <a:close/>
              </a:path>
            </a:pathLst>
          </a:custGeom>
          <a:blipFill>
            <a:blip r:embed="rId2"/>
            <a:stretch>
              <a:fillRect/>
            </a:stretch>
          </a:blipFill>
        </p:spPr>
      </p:sp>
      <p:grpSp>
        <p:nvGrpSpPr>
          <p:cNvPr id="3" name="Group 3"/>
          <p:cNvGrpSpPr/>
          <p:nvPr/>
        </p:nvGrpSpPr>
        <p:grpSpPr>
          <a:xfrm>
            <a:off x="-8459"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48627"/>
              </a:srgbClr>
            </a:solidFill>
          </p:spPr>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dirty="0"/>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763"/>
            <a:ext cx="18279541" cy="10291763"/>
          </a:xfrm>
          <a:custGeom>
            <a:avLst/>
            <a:gdLst/>
            <a:ahLst/>
            <a:cxnLst/>
            <a:rect l="l" t="t" r="r" b="b"/>
            <a:pathLst>
              <a:path w="18279541" h="10291763">
                <a:moveTo>
                  <a:pt x="0" y="0"/>
                </a:moveTo>
                <a:lnTo>
                  <a:pt x="18279541" y="0"/>
                </a:lnTo>
                <a:lnTo>
                  <a:pt x="18279541" y="10291763"/>
                </a:lnTo>
                <a:lnTo>
                  <a:pt x="0" y="10291763"/>
                </a:lnTo>
                <a:lnTo>
                  <a:pt x="0" y="0"/>
                </a:lnTo>
                <a:close/>
              </a:path>
            </a:pathLst>
          </a:custGeom>
          <a:blipFill>
            <a:blip r:embed="rId2"/>
            <a:stretch>
              <a:fillRect/>
            </a:stretch>
          </a:blipFill>
        </p:spPr>
      </p:sp>
      <p:grpSp>
        <p:nvGrpSpPr>
          <p:cNvPr id="3" name="Group 3"/>
          <p:cNvGrpSpPr/>
          <p:nvPr/>
        </p:nvGrpSpPr>
        <p:grpSpPr>
          <a:xfrm>
            <a:off x="-8459"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48627"/>
              </a:srgbClr>
            </a:solidFill>
          </p:spPr>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dirty="0"/>
            </a:p>
          </p:txBody>
        </p:sp>
      </p:grpSp>
      <p:sp>
        <p:nvSpPr>
          <p:cNvPr id="6" name="TextBox 6"/>
          <p:cNvSpPr txBox="1"/>
          <p:nvPr/>
        </p:nvSpPr>
        <p:spPr>
          <a:xfrm>
            <a:off x="543273" y="2738214"/>
            <a:ext cx="14127325" cy="4882009"/>
          </a:xfrm>
          <a:prstGeom prst="rect">
            <a:avLst/>
          </a:prstGeom>
        </p:spPr>
        <p:txBody>
          <a:bodyPr lIns="0" tIns="0" rIns="0" bIns="0" rtlCol="0" anchor="t">
            <a:spAutoFit/>
          </a:bodyPr>
          <a:lstStyle/>
          <a:p>
            <a:pPr>
              <a:lnSpc>
                <a:spcPts val="12769"/>
              </a:lnSpc>
            </a:pPr>
            <a:r>
              <a:rPr lang="en-US" sz="11300" spc="-587" dirty="0">
                <a:solidFill>
                  <a:srgbClr val="FFFFFF"/>
                </a:solidFill>
                <a:latin typeface="Gotham Bold"/>
              </a:rPr>
              <a:t>2. DOUBTS </a:t>
            </a:r>
            <a:r>
              <a:rPr lang="en-US" sz="11300" spc="-587" dirty="0">
                <a:solidFill>
                  <a:srgbClr val="FFFFFF"/>
                </a:solidFill>
                <a:latin typeface="Gotham"/>
              </a:rPr>
              <a:t>OF UNANSWERED QUESTIONS</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603997"/>
            <a:ext cx="10901940" cy="1226820"/>
          </a:xfrm>
          <a:prstGeom prst="rect">
            <a:avLst/>
          </a:prstGeom>
        </p:spPr>
        <p:txBody>
          <a:bodyPr lIns="0" tIns="0" rIns="0" bIns="0" rtlCol="0" anchor="t">
            <a:spAutoFit/>
          </a:bodyPr>
          <a:lstStyle/>
          <a:p>
            <a:pPr>
              <a:lnSpc>
                <a:spcPts val="10080"/>
              </a:lnSpc>
              <a:spcBef>
                <a:spcPct val="0"/>
              </a:spcBef>
            </a:pPr>
            <a:r>
              <a:rPr lang="en-US" sz="7200" dirty="0">
                <a:solidFill>
                  <a:srgbClr val="575656"/>
                </a:solidFill>
                <a:latin typeface="Gotham Heavy"/>
              </a:rPr>
              <a:t>Psalm 73:1-3</a:t>
            </a:r>
          </a:p>
        </p:txBody>
      </p:sp>
      <p:sp>
        <p:nvSpPr>
          <p:cNvPr id="3" name="AutoShape 3"/>
          <p:cNvSpPr/>
          <p:nvPr/>
        </p:nvSpPr>
        <p:spPr>
          <a:xfrm>
            <a:off x="-2217420" y="2252382"/>
            <a:ext cx="8697090" cy="0"/>
          </a:xfrm>
          <a:prstGeom prst="line">
            <a:avLst/>
          </a:prstGeom>
          <a:ln w="38100" cap="flat">
            <a:solidFill>
              <a:srgbClr val="000000"/>
            </a:solidFill>
            <a:prstDash val="solid"/>
            <a:headEnd type="none" w="sm" len="sm"/>
            <a:tailEnd type="none" w="sm" len="sm"/>
          </a:ln>
        </p:spPr>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603997"/>
            <a:ext cx="10901940" cy="1226820"/>
          </a:xfrm>
          <a:prstGeom prst="rect">
            <a:avLst/>
          </a:prstGeom>
        </p:spPr>
        <p:txBody>
          <a:bodyPr lIns="0" tIns="0" rIns="0" bIns="0" rtlCol="0" anchor="t">
            <a:spAutoFit/>
          </a:bodyPr>
          <a:lstStyle/>
          <a:p>
            <a:pPr>
              <a:lnSpc>
                <a:spcPts val="10080"/>
              </a:lnSpc>
              <a:spcBef>
                <a:spcPct val="0"/>
              </a:spcBef>
            </a:pPr>
            <a:r>
              <a:rPr lang="en-US" sz="7200" dirty="0">
                <a:solidFill>
                  <a:srgbClr val="575656"/>
                </a:solidFill>
                <a:latin typeface="Gotham Heavy"/>
              </a:rPr>
              <a:t>Psalm 73:1-3</a:t>
            </a:r>
          </a:p>
        </p:txBody>
      </p:sp>
      <p:sp>
        <p:nvSpPr>
          <p:cNvPr id="3" name="TextBox 3"/>
          <p:cNvSpPr txBox="1"/>
          <p:nvPr/>
        </p:nvSpPr>
        <p:spPr>
          <a:xfrm>
            <a:off x="1028700" y="2622382"/>
            <a:ext cx="17259300" cy="4918075"/>
          </a:xfrm>
          <a:prstGeom prst="rect">
            <a:avLst/>
          </a:prstGeom>
        </p:spPr>
        <p:txBody>
          <a:bodyPr lIns="0" tIns="0" rIns="0" bIns="0" rtlCol="0" anchor="t">
            <a:spAutoFit/>
          </a:bodyPr>
          <a:lstStyle/>
          <a:p>
            <a:pPr>
              <a:lnSpc>
                <a:spcPts val="5599"/>
              </a:lnSpc>
            </a:pPr>
            <a:endParaRPr dirty="0"/>
          </a:p>
          <a:p>
            <a:pPr>
              <a:lnSpc>
                <a:spcPts val="5599"/>
              </a:lnSpc>
            </a:pPr>
            <a:r>
              <a:rPr lang="en-US" sz="3999" dirty="0">
                <a:solidFill>
                  <a:srgbClr val="575656"/>
                </a:solidFill>
                <a:latin typeface="Glacial Indifference"/>
              </a:rPr>
              <a:t>Surely God is good to Israel,</a:t>
            </a:r>
          </a:p>
          <a:p>
            <a:pPr>
              <a:lnSpc>
                <a:spcPts val="5599"/>
              </a:lnSpc>
            </a:pPr>
            <a:r>
              <a:rPr lang="en-US" sz="3999" dirty="0">
                <a:solidFill>
                  <a:srgbClr val="575656"/>
                </a:solidFill>
                <a:latin typeface="Glacial Indifference"/>
              </a:rPr>
              <a:t>    to those who are pure in heart.</a:t>
            </a:r>
          </a:p>
          <a:p>
            <a:pPr>
              <a:lnSpc>
                <a:spcPts val="5599"/>
              </a:lnSpc>
            </a:pPr>
            <a:r>
              <a:rPr lang="en-US" sz="3999" dirty="0">
                <a:solidFill>
                  <a:srgbClr val="575656"/>
                </a:solidFill>
                <a:latin typeface="Glacial Indifference"/>
              </a:rPr>
              <a:t>But as for me, my feet had almost slipped;</a:t>
            </a:r>
          </a:p>
          <a:p>
            <a:pPr>
              <a:lnSpc>
                <a:spcPts val="5599"/>
              </a:lnSpc>
            </a:pPr>
            <a:r>
              <a:rPr lang="en-US" sz="3999" dirty="0">
                <a:solidFill>
                  <a:srgbClr val="575656"/>
                </a:solidFill>
                <a:latin typeface="Glacial Indifference"/>
              </a:rPr>
              <a:t>    I had nearly lost my foothold.</a:t>
            </a:r>
          </a:p>
          <a:p>
            <a:pPr>
              <a:lnSpc>
                <a:spcPts val="5599"/>
              </a:lnSpc>
            </a:pPr>
            <a:r>
              <a:rPr lang="en-US" sz="3999" dirty="0">
                <a:solidFill>
                  <a:srgbClr val="575656"/>
                </a:solidFill>
                <a:latin typeface="Glacial Indifference"/>
              </a:rPr>
              <a:t>For I envied the arrogant</a:t>
            </a:r>
          </a:p>
          <a:p>
            <a:pPr>
              <a:lnSpc>
                <a:spcPts val="5599"/>
              </a:lnSpc>
            </a:pPr>
            <a:r>
              <a:rPr lang="en-US" sz="3999" dirty="0">
                <a:solidFill>
                  <a:srgbClr val="575656"/>
                </a:solidFill>
                <a:latin typeface="Glacial Indifference"/>
              </a:rPr>
              <a:t>    when I saw the prosperity of the wicked.</a:t>
            </a:r>
          </a:p>
        </p:txBody>
      </p:sp>
      <p:sp>
        <p:nvSpPr>
          <p:cNvPr id="4" name="AutoShape 4"/>
          <p:cNvSpPr/>
          <p:nvPr/>
        </p:nvSpPr>
        <p:spPr>
          <a:xfrm>
            <a:off x="-2217420" y="2252382"/>
            <a:ext cx="8697090" cy="0"/>
          </a:xfrm>
          <a:prstGeom prst="line">
            <a:avLst/>
          </a:prstGeom>
          <a:ln w="38100" cap="flat">
            <a:solidFill>
              <a:srgbClr val="000000"/>
            </a:solidFill>
            <a:prstDash val="solid"/>
            <a:headEnd type="none" w="sm" len="sm"/>
            <a:tailEnd type="none" w="sm" len="sm"/>
          </a:ln>
        </p:spPr>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763"/>
            <a:ext cx="18279541" cy="10291763"/>
          </a:xfrm>
          <a:custGeom>
            <a:avLst/>
            <a:gdLst/>
            <a:ahLst/>
            <a:cxnLst/>
            <a:rect l="l" t="t" r="r" b="b"/>
            <a:pathLst>
              <a:path w="18279541" h="10291763">
                <a:moveTo>
                  <a:pt x="0" y="0"/>
                </a:moveTo>
                <a:lnTo>
                  <a:pt x="18279541" y="0"/>
                </a:lnTo>
                <a:lnTo>
                  <a:pt x="18279541" y="10291763"/>
                </a:lnTo>
                <a:lnTo>
                  <a:pt x="0" y="10291763"/>
                </a:lnTo>
                <a:lnTo>
                  <a:pt x="0" y="0"/>
                </a:lnTo>
                <a:close/>
              </a:path>
            </a:pathLst>
          </a:custGeom>
          <a:blipFill>
            <a:blip r:embed="rId2"/>
            <a:stretch>
              <a:fillRect/>
            </a:stretch>
          </a:blipFill>
        </p:spPr>
      </p:sp>
      <p:grpSp>
        <p:nvGrpSpPr>
          <p:cNvPr id="3" name="Group 3"/>
          <p:cNvGrpSpPr/>
          <p:nvPr/>
        </p:nvGrpSpPr>
        <p:grpSpPr>
          <a:xfrm>
            <a:off x="-8459"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48627"/>
              </a:srgbClr>
            </a:solidFill>
          </p:spPr>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dirty="0"/>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763"/>
            <a:ext cx="18279541" cy="10291763"/>
          </a:xfrm>
          <a:custGeom>
            <a:avLst/>
            <a:gdLst/>
            <a:ahLst/>
            <a:cxnLst/>
            <a:rect l="l" t="t" r="r" b="b"/>
            <a:pathLst>
              <a:path w="18279541" h="10291763">
                <a:moveTo>
                  <a:pt x="0" y="0"/>
                </a:moveTo>
                <a:lnTo>
                  <a:pt x="18279541" y="0"/>
                </a:lnTo>
                <a:lnTo>
                  <a:pt x="18279541" y="10291763"/>
                </a:lnTo>
                <a:lnTo>
                  <a:pt x="0" y="10291763"/>
                </a:lnTo>
                <a:lnTo>
                  <a:pt x="0" y="0"/>
                </a:lnTo>
                <a:close/>
              </a:path>
            </a:pathLst>
          </a:custGeom>
          <a:blipFill>
            <a:blip r:embed="rId2"/>
            <a:stretch>
              <a:fillRect/>
            </a:stretch>
          </a:blipFill>
        </p:spPr>
      </p:sp>
      <p:grpSp>
        <p:nvGrpSpPr>
          <p:cNvPr id="3" name="Group 3"/>
          <p:cNvGrpSpPr/>
          <p:nvPr/>
        </p:nvGrpSpPr>
        <p:grpSpPr>
          <a:xfrm>
            <a:off x="-8459"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48627"/>
              </a:srgbClr>
            </a:solidFill>
          </p:spPr>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dirty="0"/>
            </a:p>
          </p:txBody>
        </p:sp>
      </p:grpSp>
      <p:sp>
        <p:nvSpPr>
          <p:cNvPr id="6" name="TextBox 6"/>
          <p:cNvSpPr txBox="1"/>
          <p:nvPr/>
        </p:nvSpPr>
        <p:spPr>
          <a:xfrm>
            <a:off x="543273" y="2738214"/>
            <a:ext cx="14533396" cy="4882009"/>
          </a:xfrm>
          <a:prstGeom prst="rect">
            <a:avLst/>
          </a:prstGeom>
        </p:spPr>
        <p:txBody>
          <a:bodyPr lIns="0" tIns="0" rIns="0" bIns="0" rtlCol="0" anchor="t">
            <a:spAutoFit/>
          </a:bodyPr>
          <a:lstStyle/>
          <a:p>
            <a:pPr>
              <a:lnSpc>
                <a:spcPts val="12769"/>
              </a:lnSpc>
            </a:pPr>
            <a:r>
              <a:rPr lang="en-US" sz="11300" spc="-587" dirty="0">
                <a:solidFill>
                  <a:srgbClr val="FFFFFF"/>
                </a:solidFill>
                <a:latin typeface="Gotham Bold"/>
              </a:rPr>
              <a:t>3. DISAPPOINTMENT </a:t>
            </a:r>
            <a:r>
              <a:rPr lang="en-US" sz="11300" spc="-587" dirty="0">
                <a:solidFill>
                  <a:srgbClr val="FFFFFF"/>
                </a:solidFill>
                <a:latin typeface="Gotham"/>
              </a:rPr>
              <a:t>OF UNGODLY EXAMPLES</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603997"/>
            <a:ext cx="11327764" cy="1226820"/>
          </a:xfrm>
          <a:prstGeom prst="rect">
            <a:avLst/>
          </a:prstGeom>
        </p:spPr>
        <p:txBody>
          <a:bodyPr lIns="0" tIns="0" rIns="0" bIns="0" rtlCol="0" anchor="t">
            <a:spAutoFit/>
          </a:bodyPr>
          <a:lstStyle/>
          <a:p>
            <a:pPr>
              <a:lnSpc>
                <a:spcPts val="10080"/>
              </a:lnSpc>
              <a:spcBef>
                <a:spcPct val="0"/>
              </a:spcBef>
            </a:pPr>
            <a:r>
              <a:rPr lang="en-US" sz="7200" dirty="0">
                <a:solidFill>
                  <a:srgbClr val="575656"/>
                </a:solidFill>
                <a:latin typeface="Gotham Heavy"/>
              </a:rPr>
              <a:t>1 Corinthians 4:16</a:t>
            </a:r>
          </a:p>
        </p:txBody>
      </p:sp>
      <p:sp>
        <p:nvSpPr>
          <p:cNvPr id="3" name="AutoShape 3"/>
          <p:cNvSpPr/>
          <p:nvPr/>
        </p:nvSpPr>
        <p:spPr>
          <a:xfrm>
            <a:off x="-2217420" y="2252382"/>
            <a:ext cx="8697090" cy="0"/>
          </a:xfrm>
          <a:prstGeom prst="line">
            <a:avLst/>
          </a:prstGeom>
          <a:ln w="38100" cap="flat">
            <a:solidFill>
              <a:srgbClr val="000000"/>
            </a:solidFill>
            <a:prstDash val="solid"/>
            <a:headEnd type="none" w="sm" len="sm"/>
            <a:tailEnd type="none" w="sm" len="sm"/>
          </a:ln>
        </p:spPr>
      </p:sp>
      <p:sp>
        <p:nvSpPr>
          <p:cNvPr id="4" name="TextBox 4"/>
          <p:cNvSpPr txBox="1"/>
          <p:nvPr/>
        </p:nvSpPr>
        <p:spPr>
          <a:xfrm>
            <a:off x="1028700" y="3187700"/>
            <a:ext cx="17259300" cy="688975"/>
          </a:xfrm>
          <a:prstGeom prst="rect">
            <a:avLst/>
          </a:prstGeom>
        </p:spPr>
        <p:txBody>
          <a:bodyPr lIns="0" tIns="0" rIns="0" bIns="0" rtlCol="0" anchor="t">
            <a:spAutoFit/>
          </a:bodyPr>
          <a:lstStyle/>
          <a:p>
            <a:pPr>
              <a:lnSpc>
                <a:spcPts val="5599"/>
              </a:lnSpc>
            </a:pPr>
            <a:r>
              <a:rPr lang="en-US" sz="3999" dirty="0">
                <a:solidFill>
                  <a:srgbClr val="575656"/>
                </a:solidFill>
                <a:latin typeface="Glacial Indifference"/>
              </a:rPr>
              <a:t>Therefore I urge you to imitate me.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603997"/>
            <a:ext cx="11327764" cy="1226820"/>
          </a:xfrm>
          <a:prstGeom prst="rect">
            <a:avLst/>
          </a:prstGeom>
        </p:spPr>
        <p:txBody>
          <a:bodyPr lIns="0" tIns="0" rIns="0" bIns="0" rtlCol="0" anchor="t">
            <a:spAutoFit/>
          </a:bodyPr>
          <a:lstStyle/>
          <a:p>
            <a:pPr>
              <a:lnSpc>
                <a:spcPts val="10080"/>
              </a:lnSpc>
              <a:spcBef>
                <a:spcPct val="0"/>
              </a:spcBef>
            </a:pPr>
            <a:r>
              <a:rPr lang="en-US" sz="7200" dirty="0">
                <a:solidFill>
                  <a:srgbClr val="575656"/>
                </a:solidFill>
                <a:latin typeface="Gotham Heavy"/>
              </a:rPr>
              <a:t>1 Corinthians 4:16</a:t>
            </a:r>
          </a:p>
        </p:txBody>
      </p:sp>
      <p:sp>
        <p:nvSpPr>
          <p:cNvPr id="3" name="TextBox 3"/>
          <p:cNvSpPr txBox="1"/>
          <p:nvPr/>
        </p:nvSpPr>
        <p:spPr>
          <a:xfrm>
            <a:off x="871818" y="7420535"/>
            <a:ext cx="17259300" cy="1393825"/>
          </a:xfrm>
          <a:prstGeom prst="rect">
            <a:avLst/>
          </a:prstGeom>
        </p:spPr>
        <p:txBody>
          <a:bodyPr lIns="0" tIns="0" rIns="0" bIns="0" rtlCol="0" anchor="t">
            <a:spAutoFit/>
          </a:bodyPr>
          <a:lstStyle/>
          <a:p>
            <a:pPr>
              <a:lnSpc>
                <a:spcPts val="5599"/>
              </a:lnSpc>
            </a:pPr>
            <a:r>
              <a:rPr lang="en-US" sz="3999" dirty="0">
                <a:solidFill>
                  <a:srgbClr val="575656"/>
                </a:solidFill>
                <a:latin typeface="Glacial Indifference"/>
              </a:rPr>
              <a:t>Follow my example, as I follow the example of Christ.</a:t>
            </a:r>
          </a:p>
          <a:p>
            <a:pPr>
              <a:lnSpc>
                <a:spcPts val="5599"/>
              </a:lnSpc>
            </a:pPr>
            <a:endParaRPr lang="en-US" sz="3999" dirty="0">
              <a:solidFill>
                <a:srgbClr val="575656"/>
              </a:solidFill>
              <a:latin typeface="Glacial Indifference"/>
            </a:endParaRPr>
          </a:p>
        </p:txBody>
      </p:sp>
      <p:sp>
        <p:nvSpPr>
          <p:cNvPr id="4" name="AutoShape 4"/>
          <p:cNvSpPr/>
          <p:nvPr/>
        </p:nvSpPr>
        <p:spPr>
          <a:xfrm>
            <a:off x="-2217420" y="2252382"/>
            <a:ext cx="8697090" cy="0"/>
          </a:xfrm>
          <a:prstGeom prst="line">
            <a:avLst/>
          </a:prstGeom>
          <a:ln w="38100" cap="flat">
            <a:solidFill>
              <a:srgbClr val="000000"/>
            </a:solidFill>
            <a:prstDash val="solid"/>
            <a:headEnd type="none" w="sm" len="sm"/>
            <a:tailEnd type="none" w="sm" len="sm"/>
          </a:ln>
        </p:spPr>
      </p:sp>
      <p:sp>
        <p:nvSpPr>
          <p:cNvPr id="5" name="TextBox 5"/>
          <p:cNvSpPr txBox="1"/>
          <p:nvPr/>
        </p:nvSpPr>
        <p:spPr>
          <a:xfrm>
            <a:off x="1028700" y="5010150"/>
            <a:ext cx="11327764" cy="1226820"/>
          </a:xfrm>
          <a:prstGeom prst="rect">
            <a:avLst/>
          </a:prstGeom>
        </p:spPr>
        <p:txBody>
          <a:bodyPr lIns="0" tIns="0" rIns="0" bIns="0" rtlCol="0" anchor="t">
            <a:spAutoFit/>
          </a:bodyPr>
          <a:lstStyle/>
          <a:p>
            <a:pPr>
              <a:lnSpc>
                <a:spcPts val="10080"/>
              </a:lnSpc>
              <a:spcBef>
                <a:spcPct val="0"/>
              </a:spcBef>
            </a:pPr>
            <a:r>
              <a:rPr lang="en-US" sz="7200" dirty="0">
                <a:solidFill>
                  <a:srgbClr val="575656"/>
                </a:solidFill>
                <a:latin typeface="Gotham Heavy"/>
              </a:rPr>
              <a:t>1 Corinthians 11:1</a:t>
            </a:r>
          </a:p>
        </p:txBody>
      </p:sp>
      <p:sp>
        <p:nvSpPr>
          <p:cNvPr id="6" name="AutoShape 6"/>
          <p:cNvSpPr/>
          <p:nvPr/>
        </p:nvSpPr>
        <p:spPr>
          <a:xfrm>
            <a:off x="-2217420" y="6658535"/>
            <a:ext cx="8697090" cy="0"/>
          </a:xfrm>
          <a:prstGeom prst="line">
            <a:avLst/>
          </a:prstGeom>
          <a:ln w="38100" cap="flat">
            <a:solidFill>
              <a:srgbClr val="000000"/>
            </a:solidFill>
            <a:prstDash val="solid"/>
            <a:headEnd type="none" w="sm" len="sm"/>
            <a:tailEnd type="none" w="sm" len="sm"/>
          </a:ln>
        </p:spPr>
      </p:sp>
      <p:sp>
        <p:nvSpPr>
          <p:cNvPr id="7" name="TextBox 7"/>
          <p:cNvSpPr txBox="1"/>
          <p:nvPr/>
        </p:nvSpPr>
        <p:spPr>
          <a:xfrm>
            <a:off x="1028700" y="3187700"/>
            <a:ext cx="17259300" cy="688975"/>
          </a:xfrm>
          <a:prstGeom prst="rect">
            <a:avLst/>
          </a:prstGeom>
        </p:spPr>
        <p:txBody>
          <a:bodyPr lIns="0" tIns="0" rIns="0" bIns="0" rtlCol="0" anchor="t">
            <a:spAutoFit/>
          </a:bodyPr>
          <a:lstStyle/>
          <a:p>
            <a:pPr>
              <a:lnSpc>
                <a:spcPts val="5599"/>
              </a:lnSpc>
            </a:pPr>
            <a:r>
              <a:rPr lang="en-US" sz="3999" dirty="0">
                <a:solidFill>
                  <a:srgbClr val="575656"/>
                </a:solidFill>
                <a:latin typeface="Glacial Indifference"/>
              </a:rPr>
              <a:t>Therefore I urge you to imitate me.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28311" y="-774628"/>
            <a:ext cx="21744623" cy="12242676"/>
          </a:xfrm>
          <a:custGeom>
            <a:avLst/>
            <a:gdLst/>
            <a:ahLst/>
            <a:cxnLst/>
            <a:rect l="l" t="t" r="r" b="b"/>
            <a:pathLst>
              <a:path w="21744623" h="12242676">
                <a:moveTo>
                  <a:pt x="0" y="0"/>
                </a:moveTo>
                <a:lnTo>
                  <a:pt x="21744622" y="0"/>
                </a:lnTo>
                <a:lnTo>
                  <a:pt x="21744622" y="12242676"/>
                </a:lnTo>
                <a:lnTo>
                  <a:pt x="0" y="12242676"/>
                </a:lnTo>
                <a:lnTo>
                  <a:pt x="0" y="0"/>
                </a:lnTo>
                <a:close/>
              </a:path>
            </a:pathLst>
          </a:custGeom>
          <a:blipFill>
            <a:blip r:embed="rId2"/>
            <a:stretch>
              <a:fillRect/>
            </a:stretch>
          </a:blipFill>
        </p:spPr>
      </p:sp>
      <p:sp>
        <p:nvSpPr>
          <p:cNvPr id="3" name="TextBox 3"/>
          <p:cNvSpPr txBox="1"/>
          <p:nvPr/>
        </p:nvSpPr>
        <p:spPr>
          <a:xfrm>
            <a:off x="2517964" y="-111289"/>
            <a:ext cx="13252072" cy="2713408"/>
          </a:xfrm>
          <a:prstGeom prst="rect">
            <a:avLst/>
          </a:prstGeom>
        </p:spPr>
        <p:txBody>
          <a:bodyPr lIns="0" tIns="0" rIns="0" bIns="0" rtlCol="0" anchor="t">
            <a:spAutoFit/>
          </a:bodyPr>
          <a:lstStyle/>
          <a:p>
            <a:pPr algn="ctr">
              <a:lnSpc>
                <a:spcPts val="22117"/>
              </a:lnSpc>
            </a:pPr>
            <a:r>
              <a:rPr lang="en-US" sz="15797" spc="-963" dirty="0">
                <a:solidFill>
                  <a:srgbClr val="FFFFFF"/>
                </a:solidFill>
                <a:latin typeface="Gotham Heavy"/>
              </a:rPr>
              <a:t>BARRIERS TO</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763"/>
            <a:ext cx="18279541" cy="10291763"/>
          </a:xfrm>
          <a:custGeom>
            <a:avLst/>
            <a:gdLst/>
            <a:ahLst/>
            <a:cxnLst/>
            <a:rect l="l" t="t" r="r" b="b"/>
            <a:pathLst>
              <a:path w="18279541" h="10291763">
                <a:moveTo>
                  <a:pt x="0" y="0"/>
                </a:moveTo>
                <a:lnTo>
                  <a:pt x="18279541" y="0"/>
                </a:lnTo>
                <a:lnTo>
                  <a:pt x="18279541" y="10291763"/>
                </a:lnTo>
                <a:lnTo>
                  <a:pt x="0" y="10291763"/>
                </a:lnTo>
                <a:lnTo>
                  <a:pt x="0" y="0"/>
                </a:lnTo>
                <a:close/>
              </a:path>
            </a:pathLst>
          </a:custGeom>
          <a:blipFill>
            <a:blip r:embed="rId2"/>
            <a:stretch>
              <a:fillRect/>
            </a:stretch>
          </a:blipFill>
        </p:spPr>
      </p:sp>
      <p:grpSp>
        <p:nvGrpSpPr>
          <p:cNvPr id="3" name="Group 3"/>
          <p:cNvGrpSpPr/>
          <p:nvPr/>
        </p:nvGrpSpPr>
        <p:grpSpPr>
          <a:xfrm>
            <a:off x="-8459" y="411480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48627"/>
              </a:srgbClr>
            </a:solidFill>
          </p:spPr>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dirty="0"/>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763"/>
            <a:ext cx="18279541" cy="10291763"/>
          </a:xfrm>
          <a:custGeom>
            <a:avLst/>
            <a:gdLst/>
            <a:ahLst/>
            <a:cxnLst/>
            <a:rect l="l" t="t" r="r" b="b"/>
            <a:pathLst>
              <a:path w="18279541" h="10291763">
                <a:moveTo>
                  <a:pt x="0" y="0"/>
                </a:moveTo>
                <a:lnTo>
                  <a:pt x="18279541" y="0"/>
                </a:lnTo>
                <a:lnTo>
                  <a:pt x="18279541" y="10291763"/>
                </a:lnTo>
                <a:lnTo>
                  <a:pt x="0" y="10291763"/>
                </a:lnTo>
                <a:lnTo>
                  <a:pt x="0" y="0"/>
                </a:lnTo>
                <a:close/>
              </a:path>
            </a:pathLst>
          </a:custGeom>
          <a:blipFill>
            <a:blip r:embed="rId2"/>
            <a:stretch>
              <a:fillRect/>
            </a:stretch>
          </a:blipFill>
        </p:spPr>
      </p:sp>
      <p:grpSp>
        <p:nvGrpSpPr>
          <p:cNvPr id="3" name="Group 3"/>
          <p:cNvGrpSpPr/>
          <p:nvPr/>
        </p:nvGrpSpPr>
        <p:grpSpPr>
          <a:xfrm>
            <a:off x="-8459" y="411480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48627"/>
              </a:srgbClr>
            </a:solidFill>
          </p:spPr>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dirty="0"/>
            </a:p>
          </p:txBody>
        </p:sp>
      </p:grpSp>
      <p:sp>
        <p:nvSpPr>
          <p:cNvPr id="6" name="TextBox 6"/>
          <p:cNvSpPr txBox="1"/>
          <p:nvPr/>
        </p:nvSpPr>
        <p:spPr>
          <a:xfrm>
            <a:off x="746308" y="3550221"/>
            <a:ext cx="14533396" cy="3262759"/>
          </a:xfrm>
          <a:prstGeom prst="rect">
            <a:avLst/>
          </a:prstGeom>
        </p:spPr>
        <p:txBody>
          <a:bodyPr lIns="0" tIns="0" rIns="0" bIns="0" rtlCol="0" anchor="t">
            <a:spAutoFit/>
          </a:bodyPr>
          <a:lstStyle/>
          <a:p>
            <a:pPr>
              <a:lnSpc>
                <a:spcPts val="12769"/>
              </a:lnSpc>
            </a:pPr>
            <a:r>
              <a:rPr lang="en-US" sz="11300" spc="-587" dirty="0">
                <a:solidFill>
                  <a:srgbClr val="FFFFFF"/>
                </a:solidFill>
                <a:latin typeface="Gotham Bold"/>
              </a:rPr>
              <a:t>4. DECEPTION </a:t>
            </a:r>
            <a:r>
              <a:rPr lang="en-US" sz="11300" spc="-587" dirty="0">
                <a:solidFill>
                  <a:srgbClr val="FFFFFF"/>
                </a:solidFill>
                <a:latin typeface="Gotham"/>
              </a:rPr>
              <a:t>OF UNGODLY BELIEFS</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603997"/>
            <a:ext cx="10901940" cy="1226820"/>
          </a:xfrm>
          <a:prstGeom prst="rect">
            <a:avLst/>
          </a:prstGeom>
        </p:spPr>
        <p:txBody>
          <a:bodyPr lIns="0" tIns="0" rIns="0" bIns="0" rtlCol="0" anchor="t">
            <a:spAutoFit/>
          </a:bodyPr>
          <a:lstStyle/>
          <a:p>
            <a:pPr>
              <a:lnSpc>
                <a:spcPts val="10080"/>
              </a:lnSpc>
              <a:spcBef>
                <a:spcPct val="0"/>
              </a:spcBef>
            </a:pPr>
            <a:r>
              <a:rPr lang="en-US" sz="7200" dirty="0">
                <a:solidFill>
                  <a:srgbClr val="575656"/>
                </a:solidFill>
                <a:latin typeface="Gotham Heavy"/>
              </a:rPr>
              <a:t>John 8:44</a:t>
            </a:r>
          </a:p>
        </p:txBody>
      </p:sp>
      <p:sp>
        <p:nvSpPr>
          <p:cNvPr id="3" name="AutoShape 3"/>
          <p:cNvSpPr/>
          <p:nvPr/>
        </p:nvSpPr>
        <p:spPr>
          <a:xfrm>
            <a:off x="-2217420" y="2252382"/>
            <a:ext cx="8697090" cy="0"/>
          </a:xfrm>
          <a:prstGeom prst="line">
            <a:avLst/>
          </a:prstGeom>
          <a:ln w="38100" cap="flat">
            <a:solidFill>
              <a:srgbClr val="000000"/>
            </a:solidFill>
            <a:prstDash val="solid"/>
            <a:headEnd type="none" w="sm" len="sm"/>
            <a:tailEnd type="none" w="sm" len="sm"/>
          </a:ln>
        </p:spPr>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603997"/>
            <a:ext cx="10901940" cy="1226820"/>
          </a:xfrm>
          <a:prstGeom prst="rect">
            <a:avLst/>
          </a:prstGeom>
        </p:spPr>
        <p:txBody>
          <a:bodyPr lIns="0" tIns="0" rIns="0" bIns="0" rtlCol="0" anchor="t">
            <a:spAutoFit/>
          </a:bodyPr>
          <a:lstStyle/>
          <a:p>
            <a:pPr>
              <a:lnSpc>
                <a:spcPts val="10080"/>
              </a:lnSpc>
              <a:spcBef>
                <a:spcPct val="0"/>
              </a:spcBef>
            </a:pPr>
            <a:r>
              <a:rPr lang="en-US" sz="7200" dirty="0">
                <a:solidFill>
                  <a:srgbClr val="575656"/>
                </a:solidFill>
                <a:latin typeface="Gotham Heavy"/>
              </a:rPr>
              <a:t>John 8:44</a:t>
            </a:r>
          </a:p>
        </p:txBody>
      </p:sp>
      <p:sp>
        <p:nvSpPr>
          <p:cNvPr id="3" name="TextBox 3"/>
          <p:cNvSpPr txBox="1"/>
          <p:nvPr/>
        </p:nvSpPr>
        <p:spPr>
          <a:xfrm>
            <a:off x="1028700" y="3346450"/>
            <a:ext cx="13304119" cy="3508375"/>
          </a:xfrm>
          <a:prstGeom prst="rect">
            <a:avLst/>
          </a:prstGeom>
        </p:spPr>
        <p:txBody>
          <a:bodyPr lIns="0" tIns="0" rIns="0" bIns="0" rtlCol="0" anchor="t">
            <a:spAutoFit/>
          </a:bodyPr>
          <a:lstStyle/>
          <a:p>
            <a:pPr>
              <a:lnSpc>
                <a:spcPts val="5599"/>
              </a:lnSpc>
            </a:pPr>
            <a:r>
              <a:rPr lang="en-US" sz="3999" dirty="0">
                <a:solidFill>
                  <a:srgbClr val="575656"/>
                </a:solidFill>
                <a:latin typeface="Glacial Indifference"/>
              </a:rPr>
              <a:t>You belong to your father, the devil, and you want to carry out your father’s desires. He was a murderer from the beginning, not holding to the truth, for there is no truth in him. When he lies, he speaks his native language, for he is a liar and the father of lies.</a:t>
            </a:r>
          </a:p>
        </p:txBody>
      </p:sp>
      <p:sp>
        <p:nvSpPr>
          <p:cNvPr id="4" name="AutoShape 4"/>
          <p:cNvSpPr/>
          <p:nvPr/>
        </p:nvSpPr>
        <p:spPr>
          <a:xfrm>
            <a:off x="-2217420" y="2252382"/>
            <a:ext cx="8697090" cy="0"/>
          </a:xfrm>
          <a:prstGeom prst="line">
            <a:avLst/>
          </a:prstGeom>
          <a:ln w="38100" cap="flat">
            <a:solidFill>
              <a:srgbClr val="000000"/>
            </a:solidFill>
            <a:prstDash val="solid"/>
            <a:headEnd type="none" w="sm" len="sm"/>
            <a:tailEnd type="none" w="sm" len="sm"/>
          </a:ln>
        </p:spPr>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763"/>
            <a:ext cx="18279541" cy="10291763"/>
          </a:xfrm>
          <a:custGeom>
            <a:avLst/>
            <a:gdLst/>
            <a:ahLst/>
            <a:cxnLst/>
            <a:rect l="l" t="t" r="r" b="b"/>
            <a:pathLst>
              <a:path w="18279541" h="10291763">
                <a:moveTo>
                  <a:pt x="0" y="0"/>
                </a:moveTo>
                <a:lnTo>
                  <a:pt x="18279541" y="0"/>
                </a:lnTo>
                <a:lnTo>
                  <a:pt x="18279541" y="10291763"/>
                </a:lnTo>
                <a:lnTo>
                  <a:pt x="0" y="10291763"/>
                </a:lnTo>
                <a:lnTo>
                  <a:pt x="0" y="0"/>
                </a:lnTo>
                <a:close/>
              </a:path>
            </a:pathLst>
          </a:custGeom>
          <a:blipFill>
            <a:blip r:embed="rId2"/>
            <a:stretch>
              <a:fillRect/>
            </a:stretch>
          </a:blipFill>
        </p:spPr>
      </p:sp>
      <p:grpSp>
        <p:nvGrpSpPr>
          <p:cNvPr id="3" name="Group 3"/>
          <p:cNvGrpSpPr/>
          <p:nvPr/>
        </p:nvGrpSpPr>
        <p:grpSpPr>
          <a:xfrm>
            <a:off x="-8459"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48627"/>
              </a:srgbClr>
            </a:solidFill>
          </p:spPr>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dirty="0"/>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763"/>
            <a:ext cx="18279541" cy="10291763"/>
          </a:xfrm>
          <a:custGeom>
            <a:avLst/>
            <a:gdLst/>
            <a:ahLst/>
            <a:cxnLst/>
            <a:rect l="l" t="t" r="r" b="b"/>
            <a:pathLst>
              <a:path w="18279541" h="10291763">
                <a:moveTo>
                  <a:pt x="0" y="0"/>
                </a:moveTo>
                <a:lnTo>
                  <a:pt x="18279541" y="0"/>
                </a:lnTo>
                <a:lnTo>
                  <a:pt x="18279541" y="10291763"/>
                </a:lnTo>
                <a:lnTo>
                  <a:pt x="0" y="10291763"/>
                </a:lnTo>
                <a:lnTo>
                  <a:pt x="0" y="0"/>
                </a:lnTo>
                <a:close/>
              </a:path>
            </a:pathLst>
          </a:custGeom>
          <a:blipFill>
            <a:blip r:embed="rId2"/>
            <a:stretch>
              <a:fillRect/>
            </a:stretch>
          </a:blipFill>
        </p:spPr>
      </p:sp>
      <p:grpSp>
        <p:nvGrpSpPr>
          <p:cNvPr id="3" name="Group 3"/>
          <p:cNvGrpSpPr/>
          <p:nvPr/>
        </p:nvGrpSpPr>
        <p:grpSpPr>
          <a:xfrm>
            <a:off x="-8459"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48627"/>
              </a:srgbClr>
            </a:solidFill>
          </p:spPr>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dirty="0"/>
            </a:p>
          </p:txBody>
        </p:sp>
      </p:grpSp>
      <p:sp>
        <p:nvSpPr>
          <p:cNvPr id="6" name="TextBox 6"/>
          <p:cNvSpPr txBox="1"/>
          <p:nvPr/>
        </p:nvSpPr>
        <p:spPr>
          <a:xfrm>
            <a:off x="1028700" y="3547839"/>
            <a:ext cx="14533396" cy="3262759"/>
          </a:xfrm>
          <a:prstGeom prst="rect">
            <a:avLst/>
          </a:prstGeom>
        </p:spPr>
        <p:txBody>
          <a:bodyPr lIns="0" tIns="0" rIns="0" bIns="0" rtlCol="0" anchor="t">
            <a:spAutoFit/>
          </a:bodyPr>
          <a:lstStyle/>
          <a:p>
            <a:pPr>
              <a:lnSpc>
                <a:spcPts val="12769"/>
              </a:lnSpc>
            </a:pPr>
            <a:r>
              <a:rPr lang="en-US" sz="11300" spc="-587" dirty="0">
                <a:solidFill>
                  <a:srgbClr val="FFFFFF"/>
                </a:solidFill>
                <a:latin typeface="Gotham Bold"/>
              </a:rPr>
              <a:t>5. DEPRAVITY </a:t>
            </a:r>
            <a:r>
              <a:rPr lang="en-US" sz="11300" spc="-587" dirty="0">
                <a:solidFill>
                  <a:srgbClr val="FFFFFF"/>
                </a:solidFill>
                <a:latin typeface="Gotham"/>
              </a:rPr>
              <a:t>OF UNHOLY LIVING</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603997"/>
            <a:ext cx="10901940" cy="1226820"/>
          </a:xfrm>
          <a:prstGeom prst="rect">
            <a:avLst/>
          </a:prstGeom>
        </p:spPr>
        <p:txBody>
          <a:bodyPr lIns="0" tIns="0" rIns="0" bIns="0" rtlCol="0" anchor="t">
            <a:spAutoFit/>
          </a:bodyPr>
          <a:lstStyle/>
          <a:p>
            <a:pPr>
              <a:lnSpc>
                <a:spcPts val="10080"/>
              </a:lnSpc>
              <a:spcBef>
                <a:spcPct val="0"/>
              </a:spcBef>
            </a:pPr>
            <a:r>
              <a:rPr lang="en-US" sz="7200" dirty="0">
                <a:solidFill>
                  <a:srgbClr val="575656"/>
                </a:solidFill>
                <a:latin typeface="Gotham Heavy"/>
              </a:rPr>
              <a:t>1 Corinthians 6:9-11</a:t>
            </a:r>
          </a:p>
        </p:txBody>
      </p:sp>
      <p:sp>
        <p:nvSpPr>
          <p:cNvPr id="3" name="AutoShape 3"/>
          <p:cNvSpPr/>
          <p:nvPr/>
        </p:nvSpPr>
        <p:spPr>
          <a:xfrm>
            <a:off x="-2217420" y="2252382"/>
            <a:ext cx="8697090" cy="0"/>
          </a:xfrm>
          <a:prstGeom prst="line">
            <a:avLst/>
          </a:prstGeom>
          <a:ln w="38100" cap="flat">
            <a:solidFill>
              <a:srgbClr val="000000"/>
            </a:solidFill>
            <a:prstDash val="solid"/>
            <a:headEnd type="none" w="sm" len="sm"/>
            <a:tailEnd type="none" w="sm" len="sm"/>
          </a:ln>
        </p:spPr>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603997"/>
            <a:ext cx="10901940" cy="1226820"/>
          </a:xfrm>
          <a:prstGeom prst="rect">
            <a:avLst/>
          </a:prstGeom>
        </p:spPr>
        <p:txBody>
          <a:bodyPr lIns="0" tIns="0" rIns="0" bIns="0" rtlCol="0" anchor="t">
            <a:spAutoFit/>
          </a:bodyPr>
          <a:lstStyle/>
          <a:p>
            <a:pPr>
              <a:lnSpc>
                <a:spcPts val="10080"/>
              </a:lnSpc>
              <a:spcBef>
                <a:spcPct val="0"/>
              </a:spcBef>
            </a:pPr>
            <a:r>
              <a:rPr lang="en-US" sz="7200" dirty="0">
                <a:solidFill>
                  <a:srgbClr val="575656"/>
                </a:solidFill>
                <a:latin typeface="Gotham Heavy"/>
              </a:rPr>
              <a:t>1 Corinthians 6:9-11</a:t>
            </a:r>
          </a:p>
        </p:txBody>
      </p:sp>
      <p:sp>
        <p:nvSpPr>
          <p:cNvPr id="3" name="TextBox 3"/>
          <p:cNvSpPr txBox="1"/>
          <p:nvPr/>
        </p:nvSpPr>
        <p:spPr>
          <a:xfrm>
            <a:off x="1028700" y="3065788"/>
            <a:ext cx="14740754" cy="4975721"/>
          </a:xfrm>
          <a:prstGeom prst="rect">
            <a:avLst/>
          </a:prstGeom>
        </p:spPr>
        <p:txBody>
          <a:bodyPr lIns="0" tIns="0" rIns="0" bIns="0" rtlCol="0" anchor="t">
            <a:spAutoFit/>
          </a:bodyPr>
          <a:lstStyle/>
          <a:p>
            <a:pPr>
              <a:lnSpc>
                <a:spcPts val="5599"/>
              </a:lnSpc>
            </a:pPr>
            <a:r>
              <a:rPr lang="en-US" sz="3999" dirty="0">
                <a:solidFill>
                  <a:srgbClr val="575656"/>
                </a:solidFill>
                <a:latin typeface="Glacial Indifference"/>
              </a:rPr>
              <a:t>Or do you not know that wrongdoers will not inherit the kingdom of God? Do not be deceived: Neither the sexually immoral nor idolaters nor adulterers nor men who have sex with men nor thieves nor the greedy nor drunkards nor slanderers nor swindlers will inherit the kingdom of God. And that is what some of you were. But you were washed, you were sanctified, you were justified in the name of the Lord Jesus Christ and by the Spirit of our God.</a:t>
            </a:r>
          </a:p>
        </p:txBody>
      </p:sp>
      <p:sp>
        <p:nvSpPr>
          <p:cNvPr id="4" name="AutoShape 4"/>
          <p:cNvSpPr/>
          <p:nvPr/>
        </p:nvSpPr>
        <p:spPr>
          <a:xfrm>
            <a:off x="-2217420" y="2252382"/>
            <a:ext cx="8697090" cy="0"/>
          </a:xfrm>
          <a:prstGeom prst="line">
            <a:avLst/>
          </a:prstGeom>
          <a:ln w="38100" cap="flat">
            <a:solidFill>
              <a:srgbClr val="000000"/>
            </a:solidFill>
            <a:prstDash val="solid"/>
            <a:headEnd type="none" w="sm" len="sm"/>
            <a:tailEnd type="none" w="sm" len="sm"/>
          </a:ln>
        </p:spPr>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763"/>
            <a:ext cx="18279541" cy="10291763"/>
          </a:xfrm>
          <a:custGeom>
            <a:avLst/>
            <a:gdLst/>
            <a:ahLst/>
            <a:cxnLst/>
            <a:rect l="l" t="t" r="r" b="b"/>
            <a:pathLst>
              <a:path w="18279541" h="10291763">
                <a:moveTo>
                  <a:pt x="0" y="0"/>
                </a:moveTo>
                <a:lnTo>
                  <a:pt x="18279541" y="0"/>
                </a:lnTo>
                <a:lnTo>
                  <a:pt x="18279541" y="10291763"/>
                </a:lnTo>
                <a:lnTo>
                  <a:pt x="0" y="10291763"/>
                </a:lnTo>
                <a:lnTo>
                  <a:pt x="0" y="0"/>
                </a:lnTo>
                <a:close/>
              </a:path>
            </a:pathLst>
          </a:custGeom>
          <a:blipFill>
            <a:blip r:embed="rId2"/>
            <a:stretch>
              <a:fillRect/>
            </a:stretch>
          </a:blipFill>
        </p:spPr>
      </p:sp>
      <p:grpSp>
        <p:nvGrpSpPr>
          <p:cNvPr id="3" name="Group 3"/>
          <p:cNvGrpSpPr/>
          <p:nvPr/>
        </p:nvGrpSpPr>
        <p:grpSpPr>
          <a:xfrm>
            <a:off x="-8459"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48627"/>
              </a:srgbClr>
            </a:solidFill>
          </p:spPr>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dirty="0"/>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763"/>
            <a:ext cx="18279541" cy="10291763"/>
          </a:xfrm>
          <a:custGeom>
            <a:avLst/>
            <a:gdLst/>
            <a:ahLst/>
            <a:cxnLst/>
            <a:rect l="l" t="t" r="r" b="b"/>
            <a:pathLst>
              <a:path w="18279541" h="10291763">
                <a:moveTo>
                  <a:pt x="0" y="0"/>
                </a:moveTo>
                <a:lnTo>
                  <a:pt x="18279541" y="0"/>
                </a:lnTo>
                <a:lnTo>
                  <a:pt x="18279541" y="10291763"/>
                </a:lnTo>
                <a:lnTo>
                  <a:pt x="0" y="10291763"/>
                </a:lnTo>
                <a:lnTo>
                  <a:pt x="0" y="0"/>
                </a:lnTo>
                <a:close/>
              </a:path>
            </a:pathLst>
          </a:custGeom>
          <a:blipFill>
            <a:blip r:embed="rId2"/>
            <a:stretch>
              <a:fillRect/>
            </a:stretch>
          </a:blipFill>
        </p:spPr>
      </p:sp>
      <p:grpSp>
        <p:nvGrpSpPr>
          <p:cNvPr id="3" name="Group 3"/>
          <p:cNvGrpSpPr/>
          <p:nvPr/>
        </p:nvGrpSpPr>
        <p:grpSpPr>
          <a:xfrm>
            <a:off x="-8459"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48627"/>
              </a:srgbClr>
            </a:solidFill>
          </p:spPr>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dirty="0"/>
            </a:p>
          </p:txBody>
        </p:sp>
      </p:grpSp>
      <p:sp>
        <p:nvSpPr>
          <p:cNvPr id="6" name="TextBox 6"/>
          <p:cNvSpPr txBox="1"/>
          <p:nvPr/>
        </p:nvSpPr>
        <p:spPr>
          <a:xfrm>
            <a:off x="1028700" y="2738214"/>
            <a:ext cx="14533396" cy="4882009"/>
          </a:xfrm>
          <a:prstGeom prst="rect">
            <a:avLst/>
          </a:prstGeom>
        </p:spPr>
        <p:txBody>
          <a:bodyPr lIns="0" tIns="0" rIns="0" bIns="0" rtlCol="0" anchor="t">
            <a:spAutoFit/>
          </a:bodyPr>
          <a:lstStyle/>
          <a:p>
            <a:pPr>
              <a:lnSpc>
                <a:spcPts val="12769"/>
              </a:lnSpc>
            </a:pPr>
            <a:r>
              <a:rPr lang="en-US" sz="11300" spc="-587" dirty="0">
                <a:solidFill>
                  <a:srgbClr val="FFFFFF"/>
                </a:solidFill>
                <a:latin typeface="Gotham Bold"/>
              </a:rPr>
              <a:t>6. DEBILITATION </a:t>
            </a:r>
            <a:r>
              <a:rPr lang="en-US" sz="11300" spc="-587" dirty="0">
                <a:solidFill>
                  <a:srgbClr val="FFFFFF"/>
                </a:solidFill>
                <a:latin typeface="Gotham"/>
              </a:rPr>
              <a:t>OF AN UNFORGIVING HEART</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763"/>
            <a:ext cx="18279541" cy="10291763"/>
          </a:xfrm>
          <a:custGeom>
            <a:avLst/>
            <a:gdLst/>
            <a:ahLst/>
            <a:cxnLst/>
            <a:rect l="l" t="t" r="r" b="b"/>
            <a:pathLst>
              <a:path w="18279541" h="10291763">
                <a:moveTo>
                  <a:pt x="0" y="0"/>
                </a:moveTo>
                <a:lnTo>
                  <a:pt x="18279541" y="0"/>
                </a:lnTo>
                <a:lnTo>
                  <a:pt x="18279541" y="10291763"/>
                </a:lnTo>
                <a:lnTo>
                  <a:pt x="0" y="10291763"/>
                </a:lnTo>
                <a:lnTo>
                  <a:pt x="0" y="0"/>
                </a:lnTo>
                <a:close/>
              </a:path>
            </a:pathLst>
          </a:custGeom>
          <a:blipFill>
            <a:blip r:embed="rId2"/>
            <a:stretch>
              <a:fillRect/>
            </a:stretch>
          </a:blipFill>
        </p:spPr>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24706"/>
              </a:srgbClr>
            </a:solidFill>
          </p:spPr>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dirty="0"/>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603997"/>
            <a:ext cx="10901940" cy="1226820"/>
          </a:xfrm>
          <a:prstGeom prst="rect">
            <a:avLst/>
          </a:prstGeom>
        </p:spPr>
        <p:txBody>
          <a:bodyPr lIns="0" tIns="0" rIns="0" bIns="0" rtlCol="0" anchor="t">
            <a:spAutoFit/>
          </a:bodyPr>
          <a:lstStyle/>
          <a:p>
            <a:pPr>
              <a:lnSpc>
                <a:spcPts val="10080"/>
              </a:lnSpc>
              <a:spcBef>
                <a:spcPct val="0"/>
              </a:spcBef>
            </a:pPr>
            <a:r>
              <a:rPr lang="en-US" sz="7200" dirty="0">
                <a:solidFill>
                  <a:srgbClr val="575656"/>
                </a:solidFill>
                <a:latin typeface="Gotham Heavy"/>
              </a:rPr>
              <a:t>Ephesians 4:32</a:t>
            </a:r>
          </a:p>
        </p:txBody>
      </p:sp>
      <p:sp>
        <p:nvSpPr>
          <p:cNvPr id="3" name="AutoShape 3"/>
          <p:cNvSpPr/>
          <p:nvPr/>
        </p:nvSpPr>
        <p:spPr>
          <a:xfrm>
            <a:off x="-2217420" y="2252382"/>
            <a:ext cx="8697090" cy="0"/>
          </a:xfrm>
          <a:prstGeom prst="line">
            <a:avLst/>
          </a:prstGeom>
          <a:ln w="38100" cap="flat">
            <a:solidFill>
              <a:srgbClr val="000000"/>
            </a:solidFill>
            <a:prstDash val="solid"/>
            <a:headEnd type="none" w="sm" len="sm"/>
            <a:tailEnd type="none" w="sm" len="sm"/>
          </a:ln>
        </p:spPr>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603997"/>
            <a:ext cx="10901940" cy="1226820"/>
          </a:xfrm>
          <a:prstGeom prst="rect">
            <a:avLst/>
          </a:prstGeom>
        </p:spPr>
        <p:txBody>
          <a:bodyPr lIns="0" tIns="0" rIns="0" bIns="0" rtlCol="0" anchor="t">
            <a:spAutoFit/>
          </a:bodyPr>
          <a:lstStyle/>
          <a:p>
            <a:pPr>
              <a:lnSpc>
                <a:spcPts val="10080"/>
              </a:lnSpc>
              <a:spcBef>
                <a:spcPct val="0"/>
              </a:spcBef>
            </a:pPr>
            <a:r>
              <a:rPr lang="en-US" sz="7200" dirty="0">
                <a:solidFill>
                  <a:srgbClr val="575656"/>
                </a:solidFill>
                <a:latin typeface="Gotham Heavy"/>
              </a:rPr>
              <a:t>Ephesians 4:32</a:t>
            </a:r>
          </a:p>
        </p:txBody>
      </p:sp>
      <p:sp>
        <p:nvSpPr>
          <p:cNvPr id="3" name="TextBox 3"/>
          <p:cNvSpPr txBox="1"/>
          <p:nvPr/>
        </p:nvSpPr>
        <p:spPr>
          <a:xfrm>
            <a:off x="1028700" y="4537895"/>
            <a:ext cx="12381835" cy="2803525"/>
          </a:xfrm>
          <a:prstGeom prst="rect">
            <a:avLst/>
          </a:prstGeom>
        </p:spPr>
        <p:txBody>
          <a:bodyPr lIns="0" tIns="0" rIns="0" bIns="0" rtlCol="0" anchor="t">
            <a:spAutoFit/>
          </a:bodyPr>
          <a:lstStyle/>
          <a:p>
            <a:pPr>
              <a:lnSpc>
                <a:spcPts val="5599"/>
              </a:lnSpc>
            </a:pPr>
            <a:r>
              <a:rPr lang="en-US" sz="3999" dirty="0">
                <a:solidFill>
                  <a:srgbClr val="575656"/>
                </a:solidFill>
                <a:latin typeface="Glacial Indifference"/>
              </a:rPr>
              <a:t>Be kind and compassionate to one another, forgiving each other, just as in Christ God forgave you.</a:t>
            </a:r>
          </a:p>
          <a:p>
            <a:pPr>
              <a:lnSpc>
                <a:spcPts val="5599"/>
              </a:lnSpc>
            </a:pPr>
            <a:endParaRPr lang="en-US" sz="3999" dirty="0">
              <a:solidFill>
                <a:srgbClr val="575656"/>
              </a:solidFill>
              <a:latin typeface="Glacial Indifference"/>
            </a:endParaRPr>
          </a:p>
          <a:p>
            <a:pPr>
              <a:lnSpc>
                <a:spcPts val="5599"/>
              </a:lnSpc>
            </a:pPr>
            <a:endParaRPr lang="en-US" sz="3999" dirty="0">
              <a:solidFill>
                <a:srgbClr val="575656"/>
              </a:solidFill>
              <a:latin typeface="Glacial Indifference"/>
            </a:endParaRPr>
          </a:p>
        </p:txBody>
      </p:sp>
      <p:sp>
        <p:nvSpPr>
          <p:cNvPr id="4" name="AutoShape 4"/>
          <p:cNvSpPr/>
          <p:nvPr/>
        </p:nvSpPr>
        <p:spPr>
          <a:xfrm>
            <a:off x="-2217420" y="2252382"/>
            <a:ext cx="8697090" cy="0"/>
          </a:xfrm>
          <a:prstGeom prst="line">
            <a:avLst/>
          </a:prstGeom>
          <a:ln w="38100" cap="flat">
            <a:solidFill>
              <a:srgbClr val="000000"/>
            </a:solidFill>
            <a:prstDash val="solid"/>
            <a:headEnd type="none" w="sm" len="sm"/>
            <a:tailEnd type="none" w="sm" len="sm"/>
          </a:ln>
        </p:spPr>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763"/>
            <a:ext cx="18279541" cy="10291763"/>
          </a:xfrm>
          <a:custGeom>
            <a:avLst/>
            <a:gdLst/>
            <a:ahLst/>
            <a:cxnLst/>
            <a:rect l="l" t="t" r="r" b="b"/>
            <a:pathLst>
              <a:path w="18279541" h="10291763">
                <a:moveTo>
                  <a:pt x="0" y="0"/>
                </a:moveTo>
                <a:lnTo>
                  <a:pt x="18279541" y="0"/>
                </a:lnTo>
                <a:lnTo>
                  <a:pt x="18279541" y="10291763"/>
                </a:lnTo>
                <a:lnTo>
                  <a:pt x="0" y="10291763"/>
                </a:lnTo>
                <a:lnTo>
                  <a:pt x="0" y="0"/>
                </a:lnTo>
                <a:close/>
              </a:path>
            </a:pathLst>
          </a:custGeom>
          <a:blipFill>
            <a:blip r:embed="rId2"/>
            <a:stretch>
              <a:fillRect/>
            </a:stretch>
          </a:blipFill>
        </p:spPr>
      </p:sp>
      <p:grpSp>
        <p:nvGrpSpPr>
          <p:cNvPr id="3" name="Group 3"/>
          <p:cNvGrpSpPr/>
          <p:nvPr/>
        </p:nvGrpSpPr>
        <p:grpSpPr>
          <a:xfrm>
            <a:off x="-8459"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48627"/>
              </a:srgbClr>
            </a:solidFill>
          </p:spPr>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dirty="0"/>
            </a:p>
          </p:txBody>
        </p:sp>
      </p:grpSp>
      <p:sp>
        <p:nvSpPr>
          <p:cNvPr id="6" name="TextBox 6"/>
          <p:cNvSpPr txBox="1"/>
          <p:nvPr/>
        </p:nvSpPr>
        <p:spPr>
          <a:xfrm>
            <a:off x="-329932" y="928877"/>
            <a:ext cx="18136499" cy="2609471"/>
          </a:xfrm>
          <a:prstGeom prst="rect">
            <a:avLst/>
          </a:prstGeom>
        </p:spPr>
        <p:txBody>
          <a:bodyPr lIns="0" tIns="0" rIns="0" bIns="0" rtlCol="0" anchor="t">
            <a:spAutoFit/>
          </a:bodyPr>
          <a:lstStyle/>
          <a:p>
            <a:pPr marL="1252215" lvl="1" indent="-626107">
              <a:lnSpc>
                <a:spcPts val="10787"/>
              </a:lnSpc>
              <a:buFont typeface="Arial"/>
              <a:buChar char="•"/>
            </a:pPr>
            <a:r>
              <a:rPr lang="en-US" sz="5799" spc="-301" dirty="0">
                <a:solidFill>
                  <a:srgbClr val="FFFFFF"/>
                </a:solidFill>
                <a:latin typeface="Gotham Bold"/>
              </a:rPr>
              <a:t>DISTRACTIONS </a:t>
            </a:r>
            <a:r>
              <a:rPr lang="en-US" sz="5799" spc="-301" dirty="0">
                <a:solidFill>
                  <a:srgbClr val="FFFFFF"/>
                </a:solidFill>
                <a:latin typeface="Gotham"/>
              </a:rPr>
              <a:t>OF AN UNDISCIPLINED LIFE</a:t>
            </a:r>
          </a:p>
          <a:p>
            <a:pPr>
              <a:lnSpc>
                <a:spcPts val="10787"/>
              </a:lnSpc>
            </a:pPr>
            <a:endParaRPr lang="en-US" sz="5799" spc="-301" dirty="0">
              <a:solidFill>
                <a:srgbClr val="FFFFFF"/>
              </a:solidFill>
              <a:latin typeface="Gotham"/>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763"/>
            <a:ext cx="18279541" cy="10291763"/>
          </a:xfrm>
          <a:custGeom>
            <a:avLst/>
            <a:gdLst/>
            <a:ahLst/>
            <a:cxnLst/>
            <a:rect l="l" t="t" r="r" b="b"/>
            <a:pathLst>
              <a:path w="18279541" h="10291763">
                <a:moveTo>
                  <a:pt x="0" y="0"/>
                </a:moveTo>
                <a:lnTo>
                  <a:pt x="18279541" y="0"/>
                </a:lnTo>
                <a:lnTo>
                  <a:pt x="18279541" y="10291763"/>
                </a:lnTo>
                <a:lnTo>
                  <a:pt x="0" y="10291763"/>
                </a:lnTo>
                <a:lnTo>
                  <a:pt x="0" y="0"/>
                </a:lnTo>
                <a:close/>
              </a:path>
            </a:pathLst>
          </a:custGeom>
          <a:blipFill>
            <a:blip r:embed="rId2"/>
            <a:stretch>
              <a:fillRect/>
            </a:stretch>
          </a:blipFill>
        </p:spPr>
      </p:sp>
      <p:grpSp>
        <p:nvGrpSpPr>
          <p:cNvPr id="3" name="Group 3"/>
          <p:cNvGrpSpPr/>
          <p:nvPr/>
        </p:nvGrpSpPr>
        <p:grpSpPr>
          <a:xfrm>
            <a:off x="-8459"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48627"/>
              </a:srgbClr>
            </a:solidFill>
          </p:spPr>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dirty="0"/>
            </a:p>
          </p:txBody>
        </p:sp>
      </p:grpSp>
      <p:sp>
        <p:nvSpPr>
          <p:cNvPr id="6" name="TextBox 6"/>
          <p:cNvSpPr txBox="1"/>
          <p:nvPr/>
        </p:nvSpPr>
        <p:spPr>
          <a:xfrm>
            <a:off x="-329932" y="928877"/>
            <a:ext cx="18136499" cy="3971546"/>
          </a:xfrm>
          <a:prstGeom prst="rect">
            <a:avLst/>
          </a:prstGeom>
        </p:spPr>
        <p:txBody>
          <a:bodyPr lIns="0" tIns="0" rIns="0" bIns="0" rtlCol="0" anchor="t">
            <a:spAutoFit/>
          </a:bodyPr>
          <a:lstStyle/>
          <a:p>
            <a:pPr marL="1252215" lvl="1" indent="-626107">
              <a:lnSpc>
                <a:spcPts val="10787"/>
              </a:lnSpc>
              <a:buFont typeface="Arial"/>
              <a:buChar char="•"/>
            </a:pPr>
            <a:r>
              <a:rPr lang="en-US" sz="5799" spc="-301" dirty="0">
                <a:solidFill>
                  <a:srgbClr val="FFFFFF"/>
                </a:solidFill>
                <a:latin typeface="Gotham Bold"/>
              </a:rPr>
              <a:t>DISTRACTIONS </a:t>
            </a:r>
            <a:r>
              <a:rPr lang="en-US" sz="5799" spc="-301" dirty="0">
                <a:solidFill>
                  <a:srgbClr val="FFFFFF"/>
                </a:solidFill>
                <a:latin typeface="Gotham"/>
              </a:rPr>
              <a:t>OF AN UNDISCIPLINED LIFE</a:t>
            </a:r>
          </a:p>
          <a:p>
            <a:pPr marL="1252215" lvl="1" indent="-626107">
              <a:lnSpc>
                <a:spcPts val="10787"/>
              </a:lnSpc>
              <a:buFont typeface="Arial"/>
              <a:buChar char="•"/>
            </a:pPr>
            <a:r>
              <a:rPr lang="en-US" sz="5799" spc="-301" dirty="0">
                <a:solidFill>
                  <a:srgbClr val="FFFFFF"/>
                </a:solidFill>
                <a:latin typeface="Gotham Bold"/>
              </a:rPr>
              <a:t>DOUBTS</a:t>
            </a:r>
            <a:r>
              <a:rPr lang="en-US" sz="5799" spc="-301" dirty="0">
                <a:solidFill>
                  <a:srgbClr val="FFFFFF"/>
                </a:solidFill>
                <a:latin typeface="Gotham"/>
              </a:rPr>
              <a:t> OF UNANSWERED QUESTIONS</a:t>
            </a:r>
          </a:p>
          <a:p>
            <a:pPr>
              <a:lnSpc>
                <a:spcPts val="10787"/>
              </a:lnSpc>
            </a:pPr>
            <a:endParaRPr lang="en-US" sz="5799" spc="-301" dirty="0">
              <a:solidFill>
                <a:srgbClr val="FFFFFF"/>
              </a:solidFill>
              <a:latin typeface="Gotham"/>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763"/>
            <a:ext cx="18279541" cy="10291763"/>
          </a:xfrm>
          <a:custGeom>
            <a:avLst/>
            <a:gdLst/>
            <a:ahLst/>
            <a:cxnLst/>
            <a:rect l="l" t="t" r="r" b="b"/>
            <a:pathLst>
              <a:path w="18279541" h="10291763">
                <a:moveTo>
                  <a:pt x="0" y="0"/>
                </a:moveTo>
                <a:lnTo>
                  <a:pt x="18279541" y="0"/>
                </a:lnTo>
                <a:lnTo>
                  <a:pt x="18279541" y="10291763"/>
                </a:lnTo>
                <a:lnTo>
                  <a:pt x="0" y="10291763"/>
                </a:lnTo>
                <a:lnTo>
                  <a:pt x="0" y="0"/>
                </a:lnTo>
                <a:close/>
              </a:path>
            </a:pathLst>
          </a:custGeom>
          <a:blipFill>
            <a:blip r:embed="rId2"/>
            <a:stretch>
              <a:fillRect/>
            </a:stretch>
          </a:blipFill>
        </p:spPr>
      </p:sp>
      <p:grpSp>
        <p:nvGrpSpPr>
          <p:cNvPr id="3" name="Group 3"/>
          <p:cNvGrpSpPr/>
          <p:nvPr/>
        </p:nvGrpSpPr>
        <p:grpSpPr>
          <a:xfrm>
            <a:off x="-8459"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48627"/>
              </a:srgbClr>
            </a:solidFill>
          </p:spPr>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dirty="0"/>
            </a:p>
          </p:txBody>
        </p:sp>
      </p:grpSp>
      <p:sp>
        <p:nvSpPr>
          <p:cNvPr id="6" name="TextBox 6"/>
          <p:cNvSpPr txBox="1"/>
          <p:nvPr/>
        </p:nvSpPr>
        <p:spPr>
          <a:xfrm>
            <a:off x="-329932" y="928877"/>
            <a:ext cx="18136499" cy="5333621"/>
          </a:xfrm>
          <a:prstGeom prst="rect">
            <a:avLst/>
          </a:prstGeom>
        </p:spPr>
        <p:txBody>
          <a:bodyPr lIns="0" tIns="0" rIns="0" bIns="0" rtlCol="0" anchor="t">
            <a:spAutoFit/>
          </a:bodyPr>
          <a:lstStyle/>
          <a:p>
            <a:pPr marL="1252215" lvl="1" indent="-626107">
              <a:lnSpc>
                <a:spcPts val="10787"/>
              </a:lnSpc>
              <a:buFont typeface="Arial"/>
              <a:buChar char="•"/>
            </a:pPr>
            <a:r>
              <a:rPr lang="en-US" sz="5799" spc="-301" dirty="0">
                <a:solidFill>
                  <a:srgbClr val="FFFFFF"/>
                </a:solidFill>
                <a:latin typeface="Gotham Bold"/>
              </a:rPr>
              <a:t>DISTRACTIONS </a:t>
            </a:r>
            <a:r>
              <a:rPr lang="en-US" sz="5799" spc="-301" dirty="0">
                <a:solidFill>
                  <a:srgbClr val="FFFFFF"/>
                </a:solidFill>
                <a:latin typeface="Gotham"/>
              </a:rPr>
              <a:t>OF AN UNDISCIPLINED LIFE</a:t>
            </a:r>
          </a:p>
          <a:p>
            <a:pPr marL="1252215" lvl="1" indent="-626107">
              <a:lnSpc>
                <a:spcPts val="10787"/>
              </a:lnSpc>
              <a:buFont typeface="Arial"/>
              <a:buChar char="•"/>
            </a:pPr>
            <a:r>
              <a:rPr lang="en-US" sz="5799" spc="-301" dirty="0">
                <a:solidFill>
                  <a:srgbClr val="FFFFFF"/>
                </a:solidFill>
                <a:latin typeface="Gotham Bold"/>
              </a:rPr>
              <a:t>DOUBTS</a:t>
            </a:r>
            <a:r>
              <a:rPr lang="en-US" sz="5799" spc="-301" dirty="0">
                <a:solidFill>
                  <a:srgbClr val="FFFFFF"/>
                </a:solidFill>
                <a:latin typeface="Gotham"/>
              </a:rPr>
              <a:t> OF UNANSWERED QUESTIONS</a:t>
            </a:r>
          </a:p>
          <a:p>
            <a:pPr marL="1252215" lvl="1" indent="-626107">
              <a:lnSpc>
                <a:spcPts val="10787"/>
              </a:lnSpc>
              <a:buFont typeface="Arial"/>
              <a:buChar char="•"/>
            </a:pPr>
            <a:r>
              <a:rPr lang="en-US" sz="5799" spc="-301" dirty="0">
                <a:solidFill>
                  <a:srgbClr val="FFFFFF"/>
                </a:solidFill>
                <a:latin typeface="Gotham Bold"/>
              </a:rPr>
              <a:t>DISAPPOINTMENT</a:t>
            </a:r>
            <a:r>
              <a:rPr lang="en-US" sz="5799" spc="-301" dirty="0">
                <a:solidFill>
                  <a:srgbClr val="FFFFFF"/>
                </a:solidFill>
                <a:latin typeface="Gotham"/>
              </a:rPr>
              <a:t> OF UNGODLY EXAMPLES</a:t>
            </a:r>
          </a:p>
          <a:p>
            <a:pPr>
              <a:lnSpc>
                <a:spcPts val="10787"/>
              </a:lnSpc>
            </a:pPr>
            <a:endParaRPr lang="en-US" sz="5799" spc="-301" dirty="0">
              <a:solidFill>
                <a:srgbClr val="FFFFFF"/>
              </a:solidFill>
              <a:latin typeface="Gotham"/>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763"/>
            <a:ext cx="18279541" cy="10291763"/>
          </a:xfrm>
          <a:custGeom>
            <a:avLst/>
            <a:gdLst/>
            <a:ahLst/>
            <a:cxnLst/>
            <a:rect l="l" t="t" r="r" b="b"/>
            <a:pathLst>
              <a:path w="18279541" h="10291763">
                <a:moveTo>
                  <a:pt x="0" y="0"/>
                </a:moveTo>
                <a:lnTo>
                  <a:pt x="18279541" y="0"/>
                </a:lnTo>
                <a:lnTo>
                  <a:pt x="18279541" y="10291763"/>
                </a:lnTo>
                <a:lnTo>
                  <a:pt x="0" y="10291763"/>
                </a:lnTo>
                <a:lnTo>
                  <a:pt x="0" y="0"/>
                </a:lnTo>
                <a:close/>
              </a:path>
            </a:pathLst>
          </a:custGeom>
          <a:blipFill>
            <a:blip r:embed="rId2"/>
            <a:stretch>
              <a:fillRect/>
            </a:stretch>
          </a:blipFill>
        </p:spPr>
      </p:sp>
      <p:grpSp>
        <p:nvGrpSpPr>
          <p:cNvPr id="3" name="Group 3"/>
          <p:cNvGrpSpPr/>
          <p:nvPr/>
        </p:nvGrpSpPr>
        <p:grpSpPr>
          <a:xfrm>
            <a:off x="-8459"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48627"/>
              </a:srgbClr>
            </a:solidFill>
          </p:spPr>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dirty="0"/>
            </a:p>
          </p:txBody>
        </p:sp>
      </p:grpSp>
      <p:sp>
        <p:nvSpPr>
          <p:cNvPr id="6" name="TextBox 6"/>
          <p:cNvSpPr txBox="1"/>
          <p:nvPr/>
        </p:nvSpPr>
        <p:spPr>
          <a:xfrm>
            <a:off x="-329932" y="928877"/>
            <a:ext cx="18136499" cy="6695696"/>
          </a:xfrm>
          <a:prstGeom prst="rect">
            <a:avLst/>
          </a:prstGeom>
        </p:spPr>
        <p:txBody>
          <a:bodyPr lIns="0" tIns="0" rIns="0" bIns="0" rtlCol="0" anchor="t">
            <a:spAutoFit/>
          </a:bodyPr>
          <a:lstStyle/>
          <a:p>
            <a:pPr marL="1252215" lvl="1" indent="-626107">
              <a:lnSpc>
                <a:spcPts val="10787"/>
              </a:lnSpc>
              <a:buFont typeface="Arial"/>
              <a:buChar char="•"/>
            </a:pPr>
            <a:r>
              <a:rPr lang="en-US" sz="5799" spc="-301" dirty="0">
                <a:solidFill>
                  <a:srgbClr val="FFFFFF"/>
                </a:solidFill>
                <a:latin typeface="Gotham Bold"/>
              </a:rPr>
              <a:t>DISTRACTIONS </a:t>
            </a:r>
            <a:r>
              <a:rPr lang="en-US" sz="5799" spc="-301" dirty="0">
                <a:solidFill>
                  <a:srgbClr val="FFFFFF"/>
                </a:solidFill>
                <a:latin typeface="Gotham"/>
              </a:rPr>
              <a:t>OF AN UNDISCIPLINED LIFE</a:t>
            </a:r>
          </a:p>
          <a:p>
            <a:pPr marL="1252215" lvl="1" indent="-626107">
              <a:lnSpc>
                <a:spcPts val="10787"/>
              </a:lnSpc>
              <a:buFont typeface="Arial"/>
              <a:buChar char="•"/>
            </a:pPr>
            <a:r>
              <a:rPr lang="en-US" sz="5799" spc="-301" dirty="0">
                <a:solidFill>
                  <a:srgbClr val="FFFFFF"/>
                </a:solidFill>
                <a:latin typeface="Gotham Bold"/>
              </a:rPr>
              <a:t>DOUBTS</a:t>
            </a:r>
            <a:r>
              <a:rPr lang="en-US" sz="5799" spc="-301" dirty="0">
                <a:solidFill>
                  <a:srgbClr val="FFFFFF"/>
                </a:solidFill>
                <a:latin typeface="Gotham"/>
              </a:rPr>
              <a:t> OF UNANSWERED QUESTIONS</a:t>
            </a:r>
          </a:p>
          <a:p>
            <a:pPr marL="1252215" lvl="1" indent="-626107">
              <a:lnSpc>
                <a:spcPts val="10787"/>
              </a:lnSpc>
              <a:buFont typeface="Arial"/>
              <a:buChar char="•"/>
            </a:pPr>
            <a:r>
              <a:rPr lang="en-US" sz="5799" spc="-301" dirty="0">
                <a:solidFill>
                  <a:srgbClr val="FFFFFF"/>
                </a:solidFill>
                <a:latin typeface="Gotham Bold"/>
              </a:rPr>
              <a:t>DISAPPOINTMENT</a:t>
            </a:r>
            <a:r>
              <a:rPr lang="en-US" sz="5799" spc="-301" dirty="0">
                <a:solidFill>
                  <a:srgbClr val="FFFFFF"/>
                </a:solidFill>
                <a:latin typeface="Gotham"/>
              </a:rPr>
              <a:t> OF UNGODLY EXAMPLES</a:t>
            </a:r>
          </a:p>
          <a:p>
            <a:pPr marL="1252215" lvl="1" indent="-626107">
              <a:lnSpc>
                <a:spcPts val="10787"/>
              </a:lnSpc>
              <a:buFont typeface="Arial"/>
              <a:buChar char="•"/>
            </a:pPr>
            <a:r>
              <a:rPr lang="en-US" sz="5799" spc="-301" dirty="0">
                <a:solidFill>
                  <a:srgbClr val="FFFFFF"/>
                </a:solidFill>
                <a:latin typeface="Gotham Bold"/>
              </a:rPr>
              <a:t>DECEPTION</a:t>
            </a:r>
            <a:r>
              <a:rPr lang="en-US" sz="5799" spc="-301" dirty="0">
                <a:solidFill>
                  <a:srgbClr val="FFFFFF"/>
                </a:solidFill>
                <a:latin typeface="Gotham"/>
              </a:rPr>
              <a:t> OF UNGODLY BELIEFS</a:t>
            </a:r>
          </a:p>
          <a:p>
            <a:pPr>
              <a:lnSpc>
                <a:spcPts val="10787"/>
              </a:lnSpc>
            </a:pPr>
            <a:endParaRPr lang="en-US" sz="5799" spc="-301" dirty="0">
              <a:solidFill>
                <a:srgbClr val="FFFFFF"/>
              </a:solidFill>
              <a:latin typeface="Gotham"/>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763"/>
            <a:ext cx="18279541" cy="10291763"/>
          </a:xfrm>
          <a:custGeom>
            <a:avLst/>
            <a:gdLst/>
            <a:ahLst/>
            <a:cxnLst/>
            <a:rect l="l" t="t" r="r" b="b"/>
            <a:pathLst>
              <a:path w="18279541" h="10291763">
                <a:moveTo>
                  <a:pt x="0" y="0"/>
                </a:moveTo>
                <a:lnTo>
                  <a:pt x="18279541" y="0"/>
                </a:lnTo>
                <a:lnTo>
                  <a:pt x="18279541" y="10291763"/>
                </a:lnTo>
                <a:lnTo>
                  <a:pt x="0" y="10291763"/>
                </a:lnTo>
                <a:lnTo>
                  <a:pt x="0" y="0"/>
                </a:lnTo>
                <a:close/>
              </a:path>
            </a:pathLst>
          </a:custGeom>
          <a:blipFill>
            <a:blip r:embed="rId2"/>
            <a:stretch>
              <a:fillRect/>
            </a:stretch>
          </a:blipFill>
        </p:spPr>
      </p:sp>
      <p:grpSp>
        <p:nvGrpSpPr>
          <p:cNvPr id="3" name="Group 3"/>
          <p:cNvGrpSpPr/>
          <p:nvPr/>
        </p:nvGrpSpPr>
        <p:grpSpPr>
          <a:xfrm>
            <a:off x="-8459"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48627"/>
              </a:srgbClr>
            </a:solidFill>
          </p:spPr>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dirty="0"/>
            </a:p>
          </p:txBody>
        </p:sp>
      </p:grpSp>
      <p:sp>
        <p:nvSpPr>
          <p:cNvPr id="6" name="TextBox 6"/>
          <p:cNvSpPr txBox="1"/>
          <p:nvPr/>
        </p:nvSpPr>
        <p:spPr>
          <a:xfrm>
            <a:off x="-329932" y="928877"/>
            <a:ext cx="18136499" cy="8057771"/>
          </a:xfrm>
          <a:prstGeom prst="rect">
            <a:avLst/>
          </a:prstGeom>
        </p:spPr>
        <p:txBody>
          <a:bodyPr lIns="0" tIns="0" rIns="0" bIns="0" rtlCol="0" anchor="t">
            <a:spAutoFit/>
          </a:bodyPr>
          <a:lstStyle/>
          <a:p>
            <a:pPr marL="1252215" lvl="1" indent="-626107">
              <a:lnSpc>
                <a:spcPts val="10787"/>
              </a:lnSpc>
              <a:buFont typeface="Arial"/>
              <a:buChar char="•"/>
            </a:pPr>
            <a:r>
              <a:rPr lang="en-US" sz="5799" spc="-301" dirty="0">
                <a:solidFill>
                  <a:srgbClr val="FFFFFF"/>
                </a:solidFill>
                <a:latin typeface="Gotham Bold"/>
              </a:rPr>
              <a:t>DISTRACTIONS </a:t>
            </a:r>
            <a:r>
              <a:rPr lang="en-US" sz="5799" spc="-301" dirty="0">
                <a:solidFill>
                  <a:srgbClr val="FFFFFF"/>
                </a:solidFill>
                <a:latin typeface="Gotham"/>
              </a:rPr>
              <a:t>OF AN UNDISCIPLINED LIFE</a:t>
            </a:r>
          </a:p>
          <a:p>
            <a:pPr marL="1252215" lvl="1" indent="-626107">
              <a:lnSpc>
                <a:spcPts val="10787"/>
              </a:lnSpc>
              <a:buFont typeface="Arial"/>
              <a:buChar char="•"/>
            </a:pPr>
            <a:r>
              <a:rPr lang="en-US" sz="5799" spc="-301" dirty="0">
                <a:solidFill>
                  <a:srgbClr val="FFFFFF"/>
                </a:solidFill>
                <a:latin typeface="Gotham Bold"/>
              </a:rPr>
              <a:t>DOUBTS</a:t>
            </a:r>
            <a:r>
              <a:rPr lang="en-US" sz="5799" spc="-301" dirty="0">
                <a:solidFill>
                  <a:srgbClr val="FFFFFF"/>
                </a:solidFill>
                <a:latin typeface="Gotham"/>
              </a:rPr>
              <a:t> OF UNANSWERED QUESTIONS</a:t>
            </a:r>
          </a:p>
          <a:p>
            <a:pPr marL="1252215" lvl="1" indent="-626107">
              <a:lnSpc>
                <a:spcPts val="10787"/>
              </a:lnSpc>
              <a:buFont typeface="Arial"/>
              <a:buChar char="•"/>
            </a:pPr>
            <a:r>
              <a:rPr lang="en-US" sz="5799" spc="-301" dirty="0">
                <a:solidFill>
                  <a:srgbClr val="FFFFFF"/>
                </a:solidFill>
                <a:latin typeface="Gotham Bold"/>
              </a:rPr>
              <a:t>DISAPPOINTMENT</a:t>
            </a:r>
            <a:r>
              <a:rPr lang="en-US" sz="5799" spc="-301" dirty="0">
                <a:solidFill>
                  <a:srgbClr val="FFFFFF"/>
                </a:solidFill>
                <a:latin typeface="Gotham"/>
              </a:rPr>
              <a:t> OF UNGODLY EXAMPLES</a:t>
            </a:r>
          </a:p>
          <a:p>
            <a:pPr marL="1252215" lvl="1" indent="-626107">
              <a:lnSpc>
                <a:spcPts val="10787"/>
              </a:lnSpc>
              <a:buFont typeface="Arial"/>
              <a:buChar char="•"/>
            </a:pPr>
            <a:r>
              <a:rPr lang="en-US" sz="5799" spc="-301" dirty="0">
                <a:solidFill>
                  <a:srgbClr val="FFFFFF"/>
                </a:solidFill>
                <a:latin typeface="Gotham Bold"/>
              </a:rPr>
              <a:t>DECEPTION</a:t>
            </a:r>
            <a:r>
              <a:rPr lang="en-US" sz="5799" spc="-301" dirty="0">
                <a:solidFill>
                  <a:srgbClr val="FFFFFF"/>
                </a:solidFill>
                <a:latin typeface="Gotham"/>
              </a:rPr>
              <a:t> OF UNGODLY BELIEFS</a:t>
            </a:r>
          </a:p>
          <a:p>
            <a:pPr marL="1252215" lvl="1" indent="-626107">
              <a:lnSpc>
                <a:spcPts val="10787"/>
              </a:lnSpc>
              <a:buFont typeface="Arial"/>
              <a:buChar char="•"/>
            </a:pPr>
            <a:r>
              <a:rPr lang="en-US" sz="5799" spc="-301" dirty="0">
                <a:solidFill>
                  <a:srgbClr val="FFFFFF"/>
                </a:solidFill>
                <a:latin typeface="Gotham Bold"/>
              </a:rPr>
              <a:t>DEPRAVITY</a:t>
            </a:r>
            <a:r>
              <a:rPr lang="en-US" sz="5799" spc="-301" dirty="0">
                <a:solidFill>
                  <a:srgbClr val="FFFFFF"/>
                </a:solidFill>
                <a:latin typeface="Gotham"/>
              </a:rPr>
              <a:t> OF UNHOLY LIVING</a:t>
            </a:r>
          </a:p>
          <a:p>
            <a:pPr>
              <a:lnSpc>
                <a:spcPts val="10787"/>
              </a:lnSpc>
            </a:pPr>
            <a:endParaRPr lang="en-US" sz="5799" spc="-301" dirty="0">
              <a:solidFill>
                <a:srgbClr val="FFFFFF"/>
              </a:solidFill>
              <a:latin typeface="Gotham"/>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763"/>
            <a:ext cx="18279541" cy="10291763"/>
          </a:xfrm>
          <a:custGeom>
            <a:avLst/>
            <a:gdLst/>
            <a:ahLst/>
            <a:cxnLst/>
            <a:rect l="l" t="t" r="r" b="b"/>
            <a:pathLst>
              <a:path w="18279541" h="10291763">
                <a:moveTo>
                  <a:pt x="0" y="0"/>
                </a:moveTo>
                <a:lnTo>
                  <a:pt x="18279541" y="0"/>
                </a:lnTo>
                <a:lnTo>
                  <a:pt x="18279541" y="10291763"/>
                </a:lnTo>
                <a:lnTo>
                  <a:pt x="0" y="10291763"/>
                </a:lnTo>
                <a:lnTo>
                  <a:pt x="0" y="0"/>
                </a:lnTo>
                <a:close/>
              </a:path>
            </a:pathLst>
          </a:custGeom>
          <a:blipFill>
            <a:blip r:embed="rId2"/>
            <a:stretch>
              <a:fillRect/>
            </a:stretch>
          </a:blipFill>
        </p:spPr>
      </p:sp>
      <p:grpSp>
        <p:nvGrpSpPr>
          <p:cNvPr id="3" name="Group 3"/>
          <p:cNvGrpSpPr/>
          <p:nvPr/>
        </p:nvGrpSpPr>
        <p:grpSpPr>
          <a:xfrm>
            <a:off x="-8459"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48627"/>
              </a:srgbClr>
            </a:solidFill>
          </p:spPr>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dirty="0"/>
            </a:p>
          </p:txBody>
        </p:sp>
      </p:grpSp>
      <p:sp>
        <p:nvSpPr>
          <p:cNvPr id="6" name="TextBox 6"/>
          <p:cNvSpPr txBox="1"/>
          <p:nvPr/>
        </p:nvSpPr>
        <p:spPr>
          <a:xfrm>
            <a:off x="-329932" y="928877"/>
            <a:ext cx="18136499" cy="8057771"/>
          </a:xfrm>
          <a:prstGeom prst="rect">
            <a:avLst/>
          </a:prstGeom>
        </p:spPr>
        <p:txBody>
          <a:bodyPr lIns="0" tIns="0" rIns="0" bIns="0" rtlCol="0" anchor="t">
            <a:spAutoFit/>
          </a:bodyPr>
          <a:lstStyle/>
          <a:p>
            <a:pPr marL="1252215" lvl="1" indent="-626107">
              <a:lnSpc>
                <a:spcPts val="10787"/>
              </a:lnSpc>
              <a:buFont typeface="Arial"/>
              <a:buChar char="•"/>
            </a:pPr>
            <a:r>
              <a:rPr lang="en-US" sz="5799" spc="-301" dirty="0">
                <a:solidFill>
                  <a:srgbClr val="FFFFFF"/>
                </a:solidFill>
                <a:latin typeface="Gotham Bold"/>
              </a:rPr>
              <a:t>DISTRACTIONS </a:t>
            </a:r>
            <a:r>
              <a:rPr lang="en-US" sz="5799" spc="-301" dirty="0">
                <a:solidFill>
                  <a:srgbClr val="FFFFFF"/>
                </a:solidFill>
                <a:latin typeface="Gotham"/>
              </a:rPr>
              <a:t>OF AN UNDISCIPLINED LIFE</a:t>
            </a:r>
          </a:p>
          <a:p>
            <a:pPr marL="1252215" lvl="1" indent="-626107">
              <a:lnSpc>
                <a:spcPts val="10787"/>
              </a:lnSpc>
              <a:buFont typeface="Arial"/>
              <a:buChar char="•"/>
            </a:pPr>
            <a:r>
              <a:rPr lang="en-US" sz="5799" spc="-301" dirty="0">
                <a:solidFill>
                  <a:srgbClr val="FFFFFF"/>
                </a:solidFill>
                <a:latin typeface="Gotham Bold"/>
              </a:rPr>
              <a:t>DOUBTS</a:t>
            </a:r>
            <a:r>
              <a:rPr lang="en-US" sz="5799" spc="-301" dirty="0">
                <a:solidFill>
                  <a:srgbClr val="FFFFFF"/>
                </a:solidFill>
                <a:latin typeface="Gotham"/>
              </a:rPr>
              <a:t> OF UNANSWERED QUESTIONS</a:t>
            </a:r>
          </a:p>
          <a:p>
            <a:pPr marL="1252215" lvl="1" indent="-626107">
              <a:lnSpc>
                <a:spcPts val="10787"/>
              </a:lnSpc>
              <a:buFont typeface="Arial"/>
              <a:buChar char="•"/>
            </a:pPr>
            <a:r>
              <a:rPr lang="en-US" sz="5799" spc="-301" dirty="0">
                <a:solidFill>
                  <a:srgbClr val="FFFFFF"/>
                </a:solidFill>
                <a:latin typeface="Gotham Bold"/>
              </a:rPr>
              <a:t>DISAPPOINTMENT</a:t>
            </a:r>
            <a:r>
              <a:rPr lang="en-US" sz="5799" spc="-301" dirty="0">
                <a:solidFill>
                  <a:srgbClr val="FFFFFF"/>
                </a:solidFill>
                <a:latin typeface="Gotham"/>
              </a:rPr>
              <a:t> OF UNGODLY EXAMPLES</a:t>
            </a:r>
          </a:p>
          <a:p>
            <a:pPr marL="1252215" lvl="1" indent="-626107">
              <a:lnSpc>
                <a:spcPts val="10787"/>
              </a:lnSpc>
              <a:buFont typeface="Arial"/>
              <a:buChar char="•"/>
            </a:pPr>
            <a:r>
              <a:rPr lang="en-US" sz="5799" spc="-301" dirty="0">
                <a:solidFill>
                  <a:srgbClr val="FFFFFF"/>
                </a:solidFill>
                <a:latin typeface="Gotham Bold"/>
              </a:rPr>
              <a:t>DECEPTION</a:t>
            </a:r>
            <a:r>
              <a:rPr lang="en-US" sz="5799" spc="-301" dirty="0">
                <a:solidFill>
                  <a:srgbClr val="FFFFFF"/>
                </a:solidFill>
                <a:latin typeface="Gotham"/>
              </a:rPr>
              <a:t> OF UNGODLY BELIEFS</a:t>
            </a:r>
          </a:p>
          <a:p>
            <a:pPr marL="1252215" lvl="1" indent="-626107">
              <a:lnSpc>
                <a:spcPts val="10787"/>
              </a:lnSpc>
              <a:buFont typeface="Arial"/>
              <a:buChar char="•"/>
            </a:pPr>
            <a:r>
              <a:rPr lang="en-US" sz="5799" spc="-301" dirty="0">
                <a:solidFill>
                  <a:srgbClr val="FFFFFF"/>
                </a:solidFill>
                <a:latin typeface="Gotham Bold"/>
              </a:rPr>
              <a:t>DEPRAVITY</a:t>
            </a:r>
            <a:r>
              <a:rPr lang="en-US" sz="5799" spc="-301" dirty="0">
                <a:solidFill>
                  <a:srgbClr val="FFFFFF"/>
                </a:solidFill>
                <a:latin typeface="Gotham"/>
              </a:rPr>
              <a:t> OF UNHOLY LIVING</a:t>
            </a:r>
          </a:p>
          <a:p>
            <a:pPr marL="1252215" lvl="1" indent="-626107">
              <a:lnSpc>
                <a:spcPts val="10787"/>
              </a:lnSpc>
              <a:buFont typeface="Arial"/>
              <a:buChar char="•"/>
            </a:pPr>
            <a:r>
              <a:rPr lang="en-US" sz="5799" spc="-301" dirty="0">
                <a:solidFill>
                  <a:srgbClr val="FFFFFF"/>
                </a:solidFill>
                <a:latin typeface="Gotham Bold"/>
              </a:rPr>
              <a:t>DEBILITATION</a:t>
            </a:r>
            <a:r>
              <a:rPr lang="en-US" sz="5799" spc="-301" dirty="0">
                <a:solidFill>
                  <a:srgbClr val="FFFFFF"/>
                </a:solidFill>
                <a:latin typeface="Gotham"/>
              </a:rPr>
              <a:t> OF AN UNFORGIVING HEART</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763"/>
            <a:ext cx="18279541" cy="10291763"/>
          </a:xfrm>
          <a:custGeom>
            <a:avLst/>
            <a:gdLst/>
            <a:ahLst/>
            <a:cxnLst/>
            <a:rect l="l" t="t" r="r" b="b"/>
            <a:pathLst>
              <a:path w="18279541" h="10291763">
                <a:moveTo>
                  <a:pt x="0" y="0"/>
                </a:moveTo>
                <a:lnTo>
                  <a:pt x="18279541" y="0"/>
                </a:lnTo>
                <a:lnTo>
                  <a:pt x="18279541" y="10291763"/>
                </a:lnTo>
                <a:lnTo>
                  <a:pt x="0" y="10291763"/>
                </a:lnTo>
                <a:lnTo>
                  <a:pt x="0" y="0"/>
                </a:lnTo>
                <a:close/>
              </a:path>
            </a:pathLst>
          </a:custGeom>
          <a:blipFill>
            <a:blip r:embed="rId2"/>
            <a:stretch>
              <a:fillRect/>
            </a:stretch>
          </a:blipFill>
        </p:spPr>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24706"/>
              </a:srgbClr>
            </a:solidFill>
          </p:spPr>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dirty="0"/>
            </a:p>
          </p:txBody>
        </p:sp>
      </p:grpSp>
      <p:sp>
        <p:nvSpPr>
          <p:cNvPr id="6" name="TextBox 6"/>
          <p:cNvSpPr txBox="1"/>
          <p:nvPr/>
        </p:nvSpPr>
        <p:spPr>
          <a:xfrm>
            <a:off x="778303" y="4229576"/>
            <a:ext cx="16731394" cy="1642110"/>
          </a:xfrm>
          <a:prstGeom prst="rect">
            <a:avLst/>
          </a:prstGeom>
        </p:spPr>
        <p:txBody>
          <a:bodyPr lIns="0" tIns="0" rIns="0" bIns="0" rtlCol="0" anchor="t">
            <a:spAutoFit/>
          </a:bodyPr>
          <a:lstStyle/>
          <a:p>
            <a:pPr algn="ctr">
              <a:lnSpc>
                <a:spcPts val="13439"/>
              </a:lnSpc>
              <a:spcBef>
                <a:spcPct val="0"/>
              </a:spcBef>
            </a:pPr>
            <a:r>
              <a:rPr lang="en-US" sz="9600" dirty="0">
                <a:solidFill>
                  <a:srgbClr val="FFFFFF"/>
                </a:solidFill>
                <a:latin typeface="Gotham Heavy"/>
              </a:rPr>
              <a:t>SPIRITUALLY STAGNANT</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763"/>
            <a:ext cx="18279541" cy="10291763"/>
          </a:xfrm>
          <a:custGeom>
            <a:avLst/>
            <a:gdLst/>
            <a:ahLst/>
            <a:cxnLst/>
            <a:rect l="l" t="t" r="r" b="b"/>
            <a:pathLst>
              <a:path w="18279541" h="10291763">
                <a:moveTo>
                  <a:pt x="0" y="0"/>
                </a:moveTo>
                <a:lnTo>
                  <a:pt x="18279541" y="0"/>
                </a:lnTo>
                <a:lnTo>
                  <a:pt x="18279541" y="10291763"/>
                </a:lnTo>
                <a:lnTo>
                  <a:pt x="0" y="10291763"/>
                </a:lnTo>
                <a:lnTo>
                  <a:pt x="0" y="0"/>
                </a:lnTo>
                <a:close/>
              </a:path>
            </a:pathLst>
          </a:custGeom>
          <a:blipFill>
            <a:blip r:embed="rId2"/>
            <a:stretch>
              <a:fillRect/>
            </a:stretch>
          </a:blipFill>
        </p:spPr>
      </p:sp>
      <p:grpSp>
        <p:nvGrpSpPr>
          <p:cNvPr id="3" name="Group 3"/>
          <p:cNvGrpSpPr/>
          <p:nvPr/>
        </p:nvGrpSpPr>
        <p:grpSpPr>
          <a:xfrm>
            <a:off x="-8459"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24706"/>
              </a:srgbClr>
            </a:solidFill>
          </p:spPr>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dirty="0"/>
            </a:p>
          </p:txBody>
        </p:sp>
      </p:grpSp>
      <p:sp>
        <p:nvSpPr>
          <p:cNvPr id="6" name="TextBox 6"/>
          <p:cNvSpPr txBox="1"/>
          <p:nvPr/>
        </p:nvSpPr>
        <p:spPr>
          <a:xfrm>
            <a:off x="-8459" y="3208260"/>
            <a:ext cx="7950109" cy="2894322"/>
          </a:xfrm>
          <a:prstGeom prst="rect">
            <a:avLst/>
          </a:prstGeom>
        </p:spPr>
        <p:txBody>
          <a:bodyPr lIns="0" tIns="0" rIns="0" bIns="0" rtlCol="0" anchor="t">
            <a:spAutoFit/>
          </a:bodyPr>
          <a:lstStyle/>
          <a:p>
            <a:pPr algn="ctr">
              <a:lnSpc>
                <a:spcPts val="11620"/>
              </a:lnSpc>
              <a:spcBef>
                <a:spcPct val="0"/>
              </a:spcBef>
            </a:pPr>
            <a:r>
              <a:rPr lang="en-US" sz="8300" dirty="0">
                <a:solidFill>
                  <a:srgbClr val="FFFFFF"/>
                </a:solidFill>
                <a:latin typeface="Gotham Heavy"/>
              </a:rPr>
              <a:t>SPIRITUALLY STAGNANT</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763"/>
            <a:ext cx="18279541" cy="10291763"/>
          </a:xfrm>
          <a:custGeom>
            <a:avLst/>
            <a:gdLst/>
            <a:ahLst/>
            <a:cxnLst/>
            <a:rect l="l" t="t" r="r" b="b"/>
            <a:pathLst>
              <a:path w="18279541" h="10291763">
                <a:moveTo>
                  <a:pt x="0" y="0"/>
                </a:moveTo>
                <a:lnTo>
                  <a:pt x="18279541" y="0"/>
                </a:lnTo>
                <a:lnTo>
                  <a:pt x="18279541" y="10291763"/>
                </a:lnTo>
                <a:lnTo>
                  <a:pt x="0" y="10291763"/>
                </a:lnTo>
                <a:lnTo>
                  <a:pt x="0" y="0"/>
                </a:lnTo>
                <a:close/>
              </a:path>
            </a:pathLst>
          </a:custGeom>
          <a:blipFill>
            <a:blip r:embed="rId2"/>
            <a:stretch>
              <a:fillRect/>
            </a:stretch>
          </a:blipFill>
        </p:spPr>
      </p:sp>
      <p:grpSp>
        <p:nvGrpSpPr>
          <p:cNvPr id="3" name="Group 3"/>
          <p:cNvGrpSpPr/>
          <p:nvPr/>
        </p:nvGrpSpPr>
        <p:grpSpPr>
          <a:xfrm>
            <a:off x="-8459"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24706"/>
              </a:srgbClr>
            </a:solidFill>
          </p:spPr>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6" name="Group 6"/>
          <p:cNvGrpSpPr/>
          <p:nvPr/>
        </p:nvGrpSpPr>
        <p:grpSpPr>
          <a:xfrm rot="5400000">
            <a:off x="7954841" y="3708033"/>
            <a:ext cx="2361401" cy="2066226"/>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AD02C"/>
            </a:solidFill>
          </p:spPr>
        </p:sp>
        <p:sp>
          <p:nvSpPr>
            <p:cNvPr id="8" name="TextBox 8"/>
            <p:cNvSpPr txBox="1"/>
            <p:nvPr/>
          </p:nvSpPr>
          <p:spPr>
            <a:xfrm>
              <a:off x="127000" y="292100"/>
              <a:ext cx="558800" cy="368300"/>
            </a:xfrm>
            <a:prstGeom prst="rect">
              <a:avLst/>
            </a:prstGeom>
          </p:spPr>
          <p:txBody>
            <a:bodyPr lIns="50800" tIns="50800" rIns="50800" bIns="50800" rtlCol="0" anchor="ctr"/>
            <a:lstStyle/>
            <a:p>
              <a:pPr algn="ctr">
                <a:lnSpc>
                  <a:spcPts val="2659"/>
                </a:lnSpc>
              </a:pPr>
              <a:endParaRPr dirty="0"/>
            </a:p>
          </p:txBody>
        </p:sp>
      </p:grpSp>
      <p:sp>
        <p:nvSpPr>
          <p:cNvPr id="9" name="TextBox 9"/>
          <p:cNvSpPr txBox="1"/>
          <p:nvPr/>
        </p:nvSpPr>
        <p:spPr>
          <a:xfrm>
            <a:off x="-8459" y="3208260"/>
            <a:ext cx="7950109" cy="2894322"/>
          </a:xfrm>
          <a:prstGeom prst="rect">
            <a:avLst/>
          </a:prstGeom>
        </p:spPr>
        <p:txBody>
          <a:bodyPr lIns="0" tIns="0" rIns="0" bIns="0" rtlCol="0" anchor="t">
            <a:spAutoFit/>
          </a:bodyPr>
          <a:lstStyle/>
          <a:p>
            <a:pPr algn="ctr">
              <a:lnSpc>
                <a:spcPts val="11620"/>
              </a:lnSpc>
              <a:spcBef>
                <a:spcPct val="0"/>
              </a:spcBef>
            </a:pPr>
            <a:r>
              <a:rPr lang="en-US" sz="8300" dirty="0">
                <a:solidFill>
                  <a:srgbClr val="FFFFFF"/>
                </a:solidFill>
                <a:latin typeface="Gotham Heavy"/>
              </a:rPr>
              <a:t>SPIRITUALLY STAGNANT</a:t>
            </a:r>
          </a:p>
        </p:txBody>
      </p:sp>
      <p:sp>
        <p:nvSpPr>
          <p:cNvPr id="10" name="TextBox 10"/>
          <p:cNvSpPr txBox="1"/>
          <p:nvPr/>
        </p:nvSpPr>
        <p:spPr>
          <a:xfrm>
            <a:off x="10329432" y="3208260"/>
            <a:ext cx="7950109" cy="2894322"/>
          </a:xfrm>
          <a:prstGeom prst="rect">
            <a:avLst/>
          </a:prstGeom>
        </p:spPr>
        <p:txBody>
          <a:bodyPr lIns="0" tIns="0" rIns="0" bIns="0" rtlCol="0" anchor="t">
            <a:spAutoFit/>
          </a:bodyPr>
          <a:lstStyle/>
          <a:p>
            <a:pPr algn="ctr">
              <a:lnSpc>
                <a:spcPts val="11620"/>
              </a:lnSpc>
              <a:spcBef>
                <a:spcPct val="0"/>
              </a:spcBef>
            </a:pPr>
            <a:r>
              <a:rPr lang="en-US" sz="8300" dirty="0">
                <a:solidFill>
                  <a:srgbClr val="FFFFFF"/>
                </a:solidFill>
                <a:latin typeface="Gotham Heavy"/>
              </a:rPr>
              <a:t>SPIRITUALLY ALIVE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0010"/>
            <a:ext cx="18288000" cy="10447020"/>
          </a:xfrm>
          <a:custGeom>
            <a:avLst/>
            <a:gdLst/>
            <a:ahLst/>
            <a:cxnLst/>
            <a:rect l="l" t="t" r="r" b="b"/>
            <a:pathLst>
              <a:path w="18288000" h="10447020">
                <a:moveTo>
                  <a:pt x="0" y="0"/>
                </a:moveTo>
                <a:lnTo>
                  <a:pt x="18288000" y="0"/>
                </a:lnTo>
                <a:lnTo>
                  <a:pt x="18288000" y="10447020"/>
                </a:lnTo>
                <a:lnTo>
                  <a:pt x="0" y="10447020"/>
                </a:lnTo>
                <a:lnTo>
                  <a:pt x="0" y="0"/>
                </a:lnTo>
                <a:close/>
              </a:path>
            </a:pathLst>
          </a:custGeom>
          <a:blipFill>
            <a:blip r:embed="rId2"/>
            <a:stretch>
              <a:fillRect/>
            </a:stretch>
          </a:blipFill>
        </p:spPr>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763"/>
            <a:ext cx="18279541" cy="10291763"/>
          </a:xfrm>
          <a:custGeom>
            <a:avLst/>
            <a:gdLst/>
            <a:ahLst/>
            <a:cxnLst/>
            <a:rect l="l" t="t" r="r" b="b"/>
            <a:pathLst>
              <a:path w="18279541" h="10291763">
                <a:moveTo>
                  <a:pt x="0" y="0"/>
                </a:moveTo>
                <a:lnTo>
                  <a:pt x="18279541" y="0"/>
                </a:lnTo>
                <a:lnTo>
                  <a:pt x="18279541" y="10291763"/>
                </a:lnTo>
                <a:lnTo>
                  <a:pt x="0" y="10291763"/>
                </a:lnTo>
                <a:lnTo>
                  <a:pt x="0" y="0"/>
                </a:lnTo>
                <a:close/>
              </a:path>
            </a:pathLst>
          </a:custGeom>
          <a:blipFill>
            <a:blip r:embed="rId2"/>
            <a:stretch>
              <a:fillRect/>
            </a:stretch>
          </a:blipFill>
        </p:spPr>
      </p:sp>
      <p:grpSp>
        <p:nvGrpSpPr>
          <p:cNvPr id="3" name="Group 3"/>
          <p:cNvGrpSpPr/>
          <p:nvPr/>
        </p:nvGrpSpPr>
        <p:grpSpPr>
          <a:xfrm>
            <a:off x="-8459"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48627"/>
              </a:srgbClr>
            </a:solidFill>
          </p:spPr>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dirty="0"/>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763"/>
            <a:ext cx="18279541" cy="10291763"/>
          </a:xfrm>
          <a:custGeom>
            <a:avLst/>
            <a:gdLst/>
            <a:ahLst/>
            <a:cxnLst/>
            <a:rect l="l" t="t" r="r" b="b"/>
            <a:pathLst>
              <a:path w="18279541" h="10291763">
                <a:moveTo>
                  <a:pt x="0" y="0"/>
                </a:moveTo>
                <a:lnTo>
                  <a:pt x="18279541" y="0"/>
                </a:lnTo>
                <a:lnTo>
                  <a:pt x="18279541" y="10291763"/>
                </a:lnTo>
                <a:lnTo>
                  <a:pt x="0" y="10291763"/>
                </a:lnTo>
                <a:lnTo>
                  <a:pt x="0" y="0"/>
                </a:lnTo>
                <a:close/>
              </a:path>
            </a:pathLst>
          </a:custGeom>
          <a:blipFill>
            <a:blip r:embed="rId2"/>
            <a:stretch>
              <a:fillRect/>
            </a:stretch>
          </a:blipFill>
        </p:spPr>
      </p:sp>
      <p:grpSp>
        <p:nvGrpSpPr>
          <p:cNvPr id="3" name="Group 3"/>
          <p:cNvGrpSpPr/>
          <p:nvPr/>
        </p:nvGrpSpPr>
        <p:grpSpPr>
          <a:xfrm>
            <a:off x="-8459"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000000">
                <a:alpha val="48627"/>
              </a:srgbClr>
            </a:solidFill>
          </p:spPr>
        </p:sp>
        <p:sp>
          <p:nvSpPr>
            <p:cNvPr id="5" name="TextBox 5"/>
            <p:cNvSpPr txBox="1"/>
            <p:nvPr/>
          </p:nvSpPr>
          <p:spPr>
            <a:xfrm>
              <a:off x="0" y="-38100"/>
              <a:ext cx="4816593" cy="2747433"/>
            </a:xfrm>
            <a:prstGeom prst="rect">
              <a:avLst/>
            </a:prstGeom>
          </p:spPr>
          <p:txBody>
            <a:bodyPr lIns="50800" tIns="50800" rIns="50800" bIns="50800" rtlCol="0" anchor="ctr"/>
            <a:lstStyle/>
            <a:p>
              <a:pPr algn="ctr">
                <a:lnSpc>
                  <a:spcPts val="2659"/>
                </a:lnSpc>
                <a:spcBef>
                  <a:spcPct val="0"/>
                </a:spcBef>
              </a:pPr>
              <a:endParaRPr dirty="0"/>
            </a:p>
          </p:txBody>
        </p:sp>
      </p:grpSp>
      <p:sp>
        <p:nvSpPr>
          <p:cNvPr id="6" name="TextBox 6"/>
          <p:cNvSpPr txBox="1"/>
          <p:nvPr/>
        </p:nvSpPr>
        <p:spPr>
          <a:xfrm>
            <a:off x="543273" y="2738214"/>
            <a:ext cx="14127325" cy="4882009"/>
          </a:xfrm>
          <a:prstGeom prst="rect">
            <a:avLst/>
          </a:prstGeom>
        </p:spPr>
        <p:txBody>
          <a:bodyPr lIns="0" tIns="0" rIns="0" bIns="0" rtlCol="0" anchor="t">
            <a:spAutoFit/>
          </a:bodyPr>
          <a:lstStyle/>
          <a:p>
            <a:pPr>
              <a:lnSpc>
                <a:spcPts val="12769"/>
              </a:lnSpc>
            </a:pPr>
            <a:r>
              <a:rPr lang="en-US" sz="11300" spc="-587" dirty="0">
                <a:solidFill>
                  <a:srgbClr val="FFFFFF"/>
                </a:solidFill>
                <a:latin typeface="Gotham Bold"/>
              </a:rPr>
              <a:t>1. DISTRACTIONS </a:t>
            </a:r>
            <a:r>
              <a:rPr lang="en-US" sz="11300" spc="-587" dirty="0">
                <a:solidFill>
                  <a:srgbClr val="FFFFFF"/>
                </a:solidFill>
                <a:latin typeface="Gotham"/>
              </a:rPr>
              <a:t>OF AN UNDISCIPLINED LIFE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451</Words>
  <Application>Microsoft Macintosh PowerPoint</Application>
  <PresentationFormat>Custom</PresentationFormat>
  <Paragraphs>59</Paragraphs>
  <Slides>37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Gotham Bold</vt:lpstr>
      <vt:lpstr>Gotham</vt:lpstr>
      <vt:lpstr>Glacial Indifference</vt:lpstr>
      <vt:lpstr>Arial</vt:lpstr>
      <vt:lpstr>Gotham Heavy</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Barriers to Engaging the Word</dc:title>
  <cp:lastModifiedBy>Paul Shi</cp:lastModifiedBy>
  <cp:revision>3</cp:revision>
  <dcterms:created xsi:type="dcterms:W3CDTF">2006-08-16T00:00:00Z</dcterms:created>
  <dcterms:modified xsi:type="dcterms:W3CDTF">2024-01-19T03:43:25Z</dcterms:modified>
  <dc:identifier>DAF4tByCRQg</dc:identifier>
</cp:coreProperties>
</file>