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312" r:id="rId3"/>
    <p:sldId id="313" r:id="rId4"/>
    <p:sldId id="272" r:id="rId5"/>
    <p:sldId id="298" r:id="rId6"/>
    <p:sldId id="321" r:id="rId7"/>
    <p:sldId id="300" r:id="rId8"/>
    <p:sldId id="268" r:id="rId9"/>
    <p:sldId id="292" r:id="rId10"/>
    <p:sldId id="270" r:id="rId11"/>
    <p:sldId id="302" r:id="rId12"/>
    <p:sldId id="301" r:id="rId13"/>
    <p:sldId id="317" r:id="rId14"/>
    <p:sldId id="307" r:id="rId15"/>
    <p:sldId id="304" r:id="rId16"/>
    <p:sldId id="305" r:id="rId17"/>
    <p:sldId id="308" r:id="rId18"/>
    <p:sldId id="309" r:id="rId19"/>
    <p:sldId id="315" r:id="rId20"/>
    <p:sldId id="320" r:id="rId21"/>
    <p:sldId id="316" r:id="rId22"/>
    <p:sldId id="319" r:id="rId23"/>
    <p:sldId id="311" r:id="rId24"/>
  </p:sldIdLst>
  <p:sldSz cx="10160000" cy="5715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45" d="100"/>
          <a:sy n="145" d="100"/>
        </p:scale>
        <p:origin x="760" y="184"/>
      </p:cViewPr>
      <p:guideLst>
        <p:guide orient="horz" pos="1800"/>
        <p:guide pos="320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75356"/>
            <a:ext cx="8636000" cy="1225021"/>
          </a:xfrm>
        </p:spPr>
        <p:txBody>
          <a:bodyPr/>
          <a:lstStyle/>
          <a:p>
            <a:r>
              <a:rPr lang="en-AU"/>
              <a:t>Click to edit Master title style</a:t>
            </a:r>
            <a:endParaRPr lang="en-US"/>
          </a:p>
        </p:txBody>
      </p:sp>
      <p:sp>
        <p:nvSpPr>
          <p:cNvPr id="3" name="Subtitle 2"/>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507995" indent="0" algn="ctr">
              <a:buNone/>
              <a:defRPr>
                <a:solidFill>
                  <a:schemeClr val="tx1">
                    <a:tint val="75000"/>
                  </a:schemeClr>
                </a:solidFill>
              </a:defRPr>
            </a:lvl2pPr>
            <a:lvl3pPr marL="1015990" indent="0" algn="ctr">
              <a:buNone/>
              <a:defRPr>
                <a:solidFill>
                  <a:schemeClr val="tx1">
                    <a:tint val="75000"/>
                  </a:schemeClr>
                </a:solidFill>
              </a:defRPr>
            </a:lvl3pPr>
            <a:lvl4pPr marL="1523985" indent="0" algn="ctr">
              <a:buNone/>
              <a:defRPr>
                <a:solidFill>
                  <a:schemeClr val="tx1">
                    <a:tint val="75000"/>
                  </a:schemeClr>
                </a:solidFill>
              </a:defRPr>
            </a:lvl4pPr>
            <a:lvl5pPr marL="2031980" indent="0" algn="ctr">
              <a:buNone/>
              <a:defRPr>
                <a:solidFill>
                  <a:schemeClr val="tx1">
                    <a:tint val="75000"/>
                  </a:schemeClr>
                </a:solidFill>
              </a:defRPr>
            </a:lvl5pPr>
            <a:lvl6pPr marL="2539975" indent="0" algn="ctr">
              <a:buNone/>
              <a:defRPr>
                <a:solidFill>
                  <a:schemeClr val="tx1">
                    <a:tint val="75000"/>
                  </a:schemeClr>
                </a:solidFill>
              </a:defRPr>
            </a:lvl6pPr>
            <a:lvl7pPr marL="3047970" indent="0" algn="ctr">
              <a:buNone/>
              <a:defRPr>
                <a:solidFill>
                  <a:schemeClr val="tx1">
                    <a:tint val="75000"/>
                  </a:schemeClr>
                </a:solidFill>
              </a:defRPr>
            </a:lvl7pPr>
            <a:lvl8pPr marL="3555964" indent="0" algn="ctr">
              <a:buNone/>
              <a:defRPr>
                <a:solidFill>
                  <a:schemeClr val="tx1">
                    <a:tint val="75000"/>
                  </a:schemeClr>
                </a:solidFill>
              </a:defRPr>
            </a:lvl8pPr>
            <a:lvl9pPr marL="4063959"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228866"/>
            <a:ext cx="2286000" cy="4876271"/>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508000" y="228866"/>
            <a:ext cx="6688667" cy="4876271"/>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3672418"/>
            <a:ext cx="8636000" cy="1135063"/>
          </a:xfrm>
        </p:spPr>
        <p:txBody>
          <a:bodyPr anchor="t"/>
          <a:lstStyle>
            <a:lvl1pPr algn="l">
              <a:defRPr sz="4444" b="1" cap="all"/>
            </a:lvl1pPr>
          </a:lstStyle>
          <a:p>
            <a:r>
              <a:rPr lang="en-AU"/>
              <a:t>Click to edit Master title style</a:t>
            </a:r>
            <a:endParaRPr lang="en-US"/>
          </a:p>
        </p:txBody>
      </p:sp>
      <p:sp>
        <p:nvSpPr>
          <p:cNvPr id="3" name="Text Placeholder 2"/>
          <p:cNvSpPr>
            <a:spLocks noGrp="1"/>
          </p:cNvSpPr>
          <p:nvPr>
            <p:ph type="body" idx="1"/>
          </p:nvPr>
        </p:nvSpPr>
        <p:spPr>
          <a:xfrm>
            <a:off x="802570" y="2422261"/>
            <a:ext cx="8636000" cy="1250156"/>
          </a:xfrm>
        </p:spPr>
        <p:txBody>
          <a:bodyPr anchor="b"/>
          <a:lstStyle>
            <a:lvl1pPr marL="0" indent="0">
              <a:buNone/>
              <a:defRPr sz="2222">
                <a:solidFill>
                  <a:schemeClr val="tx1">
                    <a:tint val="75000"/>
                  </a:schemeClr>
                </a:solidFill>
              </a:defRPr>
            </a:lvl1pPr>
            <a:lvl2pPr marL="507995" indent="0">
              <a:buNone/>
              <a:defRPr sz="2000">
                <a:solidFill>
                  <a:schemeClr val="tx1">
                    <a:tint val="75000"/>
                  </a:schemeClr>
                </a:solidFill>
              </a:defRPr>
            </a:lvl2pPr>
            <a:lvl3pPr marL="1015990" indent="0">
              <a:buNone/>
              <a:defRPr sz="1778">
                <a:solidFill>
                  <a:schemeClr val="tx1">
                    <a:tint val="75000"/>
                  </a:schemeClr>
                </a:solidFill>
              </a:defRPr>
            </a:lvl3pPr>
            <a:lvl4pPr marL="1523985" indent="0">
              <a:buNone/>
              <a:defRPr sz="1556">
                <a:solidFill>
                  <a:schemeClr val="tx1">
                    <a:tint val="75000"/>
                  </a:schemeClr>
                </a:solidFill>
              </a:defRPr>
            </a:lvl4pPr>
            <a:lvl5pPr marL="2031980" indent="0">
              <a:buNone/>
              <a:defRPr sz="1556">
                <a:solidFill>
                  <a:schemeClr val="tx1">
                    <a:tint val="75000"/>
                  </a:schemeClr>
                </a:solidFill>
              </a:defRPr>
            </a:lvl5pPr>
            <a:lvl6pPr marL="2539975" indent="0">
              <a:buNone/>
              <a:defRPr sz="1556">
                <a:solidFill>
                  <a:schemeClr val="tx1">
                    <a:tint val="75000"/>
                  </a:schemeClr>
                </a:solidFill>
              </a:defRPr>
            </a:lvl6pPr>
            <a:lvl7pPr marL="3047970" indent="0">
              <a:buNone/>
              <a:defRPr sz="1556">
                <a:solidFill>
                  <a:schemeClr val="tx1">
                    <a:tint val="75000"/>
                  </a:schemeClr>
                </a:solidFill>
              </a:defRPr>
            </a:lvl7pPr>
            <a:lvl8pPr marL="3555964" indent="0">
              <a:buNone/>
              <a:defRPr sz="1556">
                <a:solidFill>
                  <a:schemeClr val="tx1">
                    <a:tint val="75000"/>
                  </a:schemeClr>
                </a:solidFill>
              </a:defRPr>
            </a:lvl8pPr>
            <a:lvl9pPr marL="4063959" indent="0">
              <a:buNone/>
              <a:defRPr sz="1556">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508000" y="1333500"/>
            <a:ext cx="4487333" cy="3771636"/>
          </a:xfrm>
        </p:spPr>
        <p:txBody>
          <a:bodyPr/>
          <a:lstStyle>
            <a:lvl1pPr>
              <a:defRPr sz="3111"/>
            </a:lvl1pPr>
            <a:lvl2pPr>
              <a:defRPr sz="2667"/>
            </a:lvl2pPr>
            <a:lvl3pPr>
              <a:defRPr sz="2222"/>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5164667" y="1333500"/>
            <a:ext cx="4487333" cy="3771636"/>
          </a:xfrm>
        </p:spPr>
        <p:txBody>
          <a:bodyPr/>
          <a:lstStyle>
            <a:lvl1pPr>
              <a:defRPr sz="3111"/>
            </a:lvl1pPr>
            <a:lvl2pPr>
              <a:defRPr sz="2667"/>
            </a:lvl2pPr>
            <a:lvl3pPr>
              <a:defRPr sz="2222"/>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508000" y="1279262"/>
            <a:ext cx="4489098" cy="533135"/>
          </a:xfrm>
        </p:spPr>
        <p:txBody>
          <a:bodyPr anchor="b"/>
          <a:lstStyle>
            <a:lvl1pPr marL="0" indent="0">
              <a:buNone/>
              <a:defRPr sz="2667" b="1"/>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AU"/>
              <a:t>Click to edit Master text styles</a:t>
            </a:r>
          </a:p>
        </p:txBody>
      </p:sp>
      <p:sp>
        <p:nvSpPr>
          <p:cNvPr id="4" name="Content Placeholder 3"/>
          <p:cNvSpPr>
            <a:spLocks noGrp="1"/>
          </p:cNvSpPr>
          <p:nvPr>
            <p:ph sz="half" idx="2"/>
          </p:nvPr>
        </p:nvSpPr>
        <p:spPr>
          <a:xfrm>
            <a:off x="508000" y="1812396"/>
            <a:ext cx="4489098" cy="3292740"/>
          </a:xfrm>
        </p:spPr>
        <p:txBody>
          <a:bodyPr/>
          <a:lstStyle>
            <a:lvl1pPr>
              <a:defRPr sz="2667"/>
            </a:lvl1pPr>
            <a:lvl2pPr>
              <a:defRPr sz="2222"/>
            </a:lvl2pPr>
            <a:lvl3pPr>
              <a:defRPr sz="2000"/>
            </a:lvl3pPr>
            <a:lvl4pPr>
              <a:defRPr sz="1778"/>
            </a:lvl4pPr>
            <a:lvl5pPr>
              <a:defRPr sz="1778"/>
            </a:lvl5pPr>
            <a:lvl6pPr>
              <a:defRPr sz="1778"/>
            </a:lvl6pPr>
            <a:lvl7pPr>
              <a:defRPr sz="1778"/>
            </a:lvl7pPr>
            <a:lvl8pPr>
              <a:defRPr sz="1778"/>
            </a:lvl8pPr>
            <a:lvl9pPr>
              <a:defRPr sz="1778"/>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5161141" y="1279262"/>
            <a:ext cx="4490861" cy="533135"/>
          </a:xfrm>
        </p:spPr>
        <p:txBody>
          <a:bodyPr anchor="b"/>
          <a:lstStyle>
            <a:lvl1pPr marL="0" indent="0">
              <a:buNone/>
              <a:defRPr sz="2667" b="1"/>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AU"/>
              <a:t>Click to edit Master text styles</a:t>
            </a:r>
          </a:p>
        </p:txBody>
      </p:sp>
      <p:sp>
        <p:nvSpPr>
          <p:cNvPr id="6" name="Content Placeholder 5"/>
          <p:cNvSpPr>
            <a:spLocks noGrp="1"/>
          </p:cNvSpPr>
          <p:nvPr>
            <p:ph sz="quarter" idx="4"/>
          </p:nvPr>
        </p:nvSpPr>
        <p:spPr>
          <a:xfrm>
            <a:off x="5161141" y="1812396"/>
            <a:ext cx="4490861" cy="3292740"/>
          </a:xfrm>
        </p:spPr>
        <p:txBody>
          <a:bodyPr/>
          <a:lstStyle>
            <a:lvl1pPr>
              <a:defRPr sz="2667"/>
            </a:lvl1pPr>
            <a:lvl2pPr>
              <a:defRPr sz="2222"/>
            </a:lvl2pPr>
            <a:lvl3pPr>
              <a:defRPr sz="2000"/>
            </a:lvl3pPr>
            <a:lvl4pPr>
              <a:defRPr sz="1778"/>
            </a:lvl4pPr>
            <a:lvl5pPr>
              <a:defRPr sz="1778"/>
            </a:lvl5pPr>
            <a:lvl6pPr>
              <a:defRPr sz="1778"/>
            </a:lvl6pPr>
            <a:lvl7pPr>
              <a:defRPr sz="1778"/>
            </a:lvl7pPr>
            <a:lvl8pPr>
              <a:defRPr sz="1778"/>
            </a:lvl8pPr>
            <a:lvl9pPr>
              <a:defRPr sz="1778"/>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227543"/>
            <a:ext cx="3342570" cy="968375"/>
          </a:xfrm>
        </p:spPr>
        <p:txBody>
          <a:bodyPr anchor="b"/>
          <a:lstStyle>
            <a:lvl1pPr algn="l">
              <a:defRPr sz="2222" b="1"/>
            </a:lvl1pPr>
          </a:lstStyle>
          <a:p>
            <a:r>
              <a:rPr lang="en-AU"/>
              <a:t>Click to edit Master title style</a:t>
            </a:r>
            <a:endParaRPr lang="en-US"/>
          </a:p>
        </p:txBody>
      </p:sp>
      <p:sp>
        <p:nvSpPr>
          <p:cNvPr id="3" name="Content Placeholder 2"/>
          <p:cNvSpPr>
            <a:spLocks noGrp="1"/>
          </p:cNvSpPr>
          <p:nvPr>
            <p:ph idx="1"/>
          </p:nvPr>
        </p:nvSpPr>
        <p:spPr>
          <a:xfrm>
            <a:off x="3972278" y="227542"/>
            <a:ext cx="5679722" cy="4877594"/>
          </a:xfrm>
        </p:spPr>
        <p:txBody>
          <a:bodyPr/>
          <a:lstStyle>
            <a:lvl1pPr>
              <a:defRPr sz="3556"/>
            </a:lvl1pPr>
            <a:lvl2pPr>
              <a:defRPr sz="3111"/>
            </a:lvl2pPr>
            <a:lvl3pPr>
              <a:defRPr sz="2667"/>
            </a:lvl3pPr>
            <a:lvl4pPr>
              <a:defRPr sz="2222"/>
            </a:lvl4pPr>
            <a:lvl5pPr>
              <a:defRPr sz="2222"/>
            </a:lvl5pPr>
            <a:lvl6pPr>
              <a:defRPr sz="2222"/>
            </a:lvl6pPr>
            <a:lvl7pPr>
              <a:defRPr sz="2222"/>
            </a:lvl7pPr>
            <a:lvl8pPr>
              <a:defRPr sz="2222"/>
            </a:lvl8pPr>
            <a:lvl9pPr>
              <a:defRPr sz="2222"/>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508002" y="1195918"/>
            <a:ext cx="3342570" cy="3909219"/>
          </a:xfrm>
        </p:spPr>
        <p:txBody>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4000500"/>
            <a:ext cx="6096000" cy="472282"/>
          </a:xfrm>
        </p:spPr>
        <p:txBody>
          <a:bodyPr anchor="b"/>
          <a:lstStyle>
            <a:lvl1pPr algn="l">
              <a:defRPr sz="2222" b="1"/>
            </a:lvl1pPr>
          </a:lstStyle>
          <a:p>
            <a:r>
              <a:rPr lang="en-AU"/>
              <a:t>Click to edit Master title style</a:t>
            </a:r>
            <a:endParaRPr lang="en-US"/>
          </a:p>
        </p:txBody>
      </p:sp>
      <p:sp>
        <p:nvSpPr>
          <p:cNvPr id="3" name="Picture Placeholder 2"/>
          <p:cNvSpPr>
            <a:spLocks noGrp="1"/>
          </p:cNvSpPr>
          <p:nvPr>
            <p:ph type="pic" idx="1"/>
          </p:nvPr>
        </p:nvSpPr>
        <p:spPr>
          <a:xfrm>
            <a:off x="1991431" y="510646"/>
            <a:ext cx="6096000" cy="3429000"/>
          </a:xfrm>
        </p:spPr>
        <p:txBody>
          <a:bodyPr/>
          <a:lstStyle>
            <a:lvl1pPr marL="0" indent="0">
              <a:buNone/>
              <a:defRPr sz="3556"/>
            </a:lvl1pPr>
            <a:lvl2pPr marL="507995" indent="0">
              <a:buNone/>
              <a:defRPr sz="3111"/>
            </a:lvl2pPr>
            <a:lvl3pPr marL="1015990" indent="0">
              <a:buNone/>
              <a:defRPr sz="2667"/>
            </a:lvl3pPr>
            <a:lvl4pPr marL="1523985" indent="0">
              <a:buNone/>
              <a:defRPr sz="2222"/>
            </a:lvl4pPr>
            <a:lvl5pPr marL="2031980" indent="0">
              <a:buNone/>
              <a:defRPr sz="2222"/>
            </a:lvl5pPr>
            <a:lvl6pPr marL="2539975" indent="0">
              <a:buNone/>
              <a:defRPr sz="2222"/>
            </a:lvl6pPr>
            <a:lvl7pPr marL="3047970" indent="0">
              <a:buNone/>
              <a:defRPr sz="2222"/>
            </a:lvl7pPr>
            <a:lvl8pPr marL="3555964" indent="0">
              <a:buNone/>
              <a:defRPr sz="2222"/>
            </a:lvl8pPr>
            <a:lvl9pPr marL="4063959" indent="0">
              <a:buNone/>
              <a:defRPr sz="2222"/>
            </a:lvl9pPr>
          </a:lstStyle>
          <a:p>
            <a:r>
              <a:rPr lang="en-AU"/>
              <a:t>Drag picture to placeholder or click icon to add</a:t>
            </a:r>
            <a:endParaRPr lang="en-US"/>
          </a:p>
        </p:txBody>
      </p:sp>
      <p:sp>
        <p:nvSpPr>
          <p:cNvPr id="4" name="Text Placeholder 3"/>
          <p:cNvSpPr>
            <a:spLocks noGrp="1"/>
          </p:cNvSpPr>
          <p:nvPr>
            <p:ph type="body" sz="half" idx="2"/>
          </p:nvPr>
        </p:nvSpPr>
        <p:spPr>
          <a:xfrm>
            <a:off x="1991431" y="4472782"/>
            <a:ext cx="6096000" cy="670718"/>
          </a:xfrm>
        </p:spPr>
        <p:txBody>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508000" y="5296960"/>
            <a:ext cx="2370667" cy="304271"/>
          </a:xfrm>
          <a:prstGeom prst="rect">
            <a:avLst/>
          </a:prstGeom>
        </p:spPr>
        <p:txBody>
          <a:bodyPr vert="horz" lIns="91440" tIns="45720" rIns="91440" bIns="45720" rtlCol="0" anchor="ctr"/>
          <a:lstStyle>
            <a:lvl1pPr algn="l">
              <a:defRPr sz="1333">
                <a:solidFill>
                  <a:schemeClr val="tx1">
                    <a:tint val="75000"/>
                  </a:schemeClr>
                </a:solidFill>
              </a:defRPr>
            </a:lvl1pPr>
          </a:lstStyle>
          <a:p>
            <a:fld id="{6BFECD78-3C8E-49F2-8FAB-59489D168ABB}" type="datetimeFigureOut">
              <a:rPr lang="en-US" smtClean="0"/>
              <a:t>1/29/23</a:t>
            </a:fld>
            <a:endParaRPr lang="en-US"/>
          </a:p>
        </p:txBody>
      </p:sp>
      <p:sp>
        <p:nvSpPr>
          <p:cNvPr id="5" name="Footer Placeholder 4"/>
          <p:cNvSpPr>
            <a:spLocks noGrp="1"/>
          </p:cNvSpPr>
          <p:nvPr>
            <p:ph type="ftr" sz="quarter" idx="3"/>
          </p:nvPr>
        </p:nvSpPr>
        <p:spPr>
          <a:xfrm>
            <a:off x="3471334" y="5296960"/>
            <a:ext cx="3217333" cy="304271"/>
          </a:xfrm>
          <a:prstGeom prst="rect">
            <a:avLst/>
          </a:prstGeom>
        </p:spPr>
        <p:txBody>
          <a:bodyPr vert="horz" lIns="91440" tIns="45720" rIns="91440" bIns="45720" rtlCol="0" anchor="ctr"/>
          <a:lstStyle>
            <a:lvl1pPr algn="ctr">
              <a:defRPr sz="13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3" y="5296960"/>
            <a:ext cx="2370667" cy="304271"/>
          </a:xfrm>
          <a:prstGeom prst="rect">
            <a:avLst/>
          </a:prstGeom>
        </p:spPr>
        <p:txBody>
          <a:bodyPr vert="horz" lIns="91440" tIns="45720" rIns="91440" bIns="45720" rtlCol="0" anchor="ctr"/>
          <a:lstStyle>
            <a:lvl1pPr algn="r">
              <a:defRPr sz="1333">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1015990" rtl="0" eaLnBrk="1" latinLnBrk="0" hangingPunct="1">
        <a:spcBef>
          <a:spcPct val="0"/>
        </a:spcBef>
        <a:buNone/>
        <a:defRPr sz="4889" kern="1200">
          <a:solidFill>
            <a:schemeClr val="tx1"/>
          </a:solidFill>
          <a:latin typeface="+mj-lt"/>
          <a:ea typeface="+mj-ea"/>
          <a:cs typeface="+mj-cs"/>
        </a:defRPr>
      </a:lvl1pPr>
    </p:titleStyle>
    <p:bodyStyle>
      <a:lvl1pPr marL="380996" indent="-380996" algn="l" defTabSz="1015990" rtl="0" eaLnBrk="1" latinLnBrk="0" hangingPunct="1">
        <a:spcBef>
          <a:spcPct val="20000"/>
        </a:spcBef>
        <a:buFont typeface="Arial" pitchFamily="34" charset="0"/>
        <a:buChar char="•"/>
        <a:defRPr sz="3556" kern="1200">
          <a:solidFill>
            <a:schemeClr val="tx1"/>
          </a:solidFill>
          <a:latin typeface="+mn-lt"/>
          <a:ea typeface="+mn-ea"/>
          <a:cs typeface="+mn-cs"/>
        </a:defRPr>
      </a:lvl1pPr>
      <a:lvl2pPr marL="825492" indent="-317497" algn="l" defTabSz="1015990" rtl="0" eaLnBrk="1" latinLnBrk="0" hangingPunct="1">
        <a:spcBef>
          <a:spcPct val="20000"/>
        </a:spcBef>
        <a:buFont typeface="Arial" pitchFamily="34" charset="0"/>
        <a:buChar char="–"/>
        <a:defRPr sz="3111" kern="1200">
          <a:solidFill>
            <a:schemeClr val="tx1"/>
          </a:solidFill>
          <a:latin typeface="+mn-lt"/>
          <a:ea typeface="+mn-ea"/>
          <a:cs typeface="+mn-cs"/>
        </a:defRPr>
      </a:lvl2pPr>
      <a:lvl3pPr marL="1269987" indent="-253997" algn="l" defTabSz="1015990" rtl="0" eaLnBrk="1" latinLnBrk="0" hangingPunct="1">
        <a:spcBef>
          <a:spcPct val="20000"/>
        </a:spcBef>
        <a:buFont typeface="Arial" pitchFamily="34" charset="0"/>
        <a:buChar char="•"/>
        <a:defRPr sz="2667" kern="1200">
          <a:solidFill>
            <a:schemeClr val="tx1"/>
          </a:solidFill>
          <a:latin typeface="+mn-lt"/>
          <a:ea typeface="+mn-ea"/>
          <a:cs typeface="+mn-cs"/>
        </a:defRPr>
      </a:lvl3pPr>
      <a:lvl4pPr marL="177798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4pPr>
      <a:lvl5pPr marL="228597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5pPr>
      <a:lvl6pPr marL="279397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6pPr>
      <a:lvl7pPr marL="330196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7pPr>
      <a:lvl8pPr marL="380996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8pPr>
      <a:lvl9pPr marL="431795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9pPr>
    </p:bodyStyle>
    <p:otherStyle>
      <a:defPPr>
        <a:defRPr lang="en-US"/>
      </a:defPPr>
      <a:lvl1pPr marL="0" algn="l" defTabSz="1015990" rtl="0" eaLnBrk="1" latinLnBrk="0" hangingPunct="1">
        <a:defRPr sz="2000" kern="1200">
          <a:solidFill>
            <a:schemeClr val="tx1"/>
          </a:solidFill>
          <a:latin typeface="+mn-lt"/>
          <a:ea typeface="+mn-ea"/>
          <a:cs typeface="+mn-cs"/>
        </a:defRPr>
      </a:lvl1pPr>
      <a:lvl2pPr marL="507995" algn="l" defTabSz="1015990" rtl="0" eaLnBrk="1" latinLnBrk="0" hangingPunct="1">
        <a:defRPr sz="2000" kern="1200">
          <a:solidFill>
            <a:schemeClr val="tx1"/>
          </a:solidFill>
          <a:latin typeface="+mn-lt"/>
          <a:ea typeface="+mn-ea"/>
          <a:cs typeface="+mn-cs"/>
        </a:defRPr>
      </a:lvl2pPr>
      <a:lvl3pPr marL="1015990" algn="l" defTabSz="1015990" rtl="0" eaLnBrk="1" latinLnBrk="0" hangingPunct="1">
        <a:defRPr sz="2000" kern="1200">
          <a:solidFill>
            <a:schemeClr val="tx1"/>
          </a:solidFill>
          <a:latin typeface="+mn-lt"/>
          <a:ea typeface="+mn-ea"/>
          <a:cs typeface="+mn-cs"/>
        </a:defRPr>
      </a:lvl3pPr>
      <a:lvl4pPr marL="1523985" algn="l" defTabSz="1015990" rtl="0" eaLnBrk="1" latinLnBrk="0" hangingPunct="1">
        <a:defRPr sz="2000" kern="1200">
          <a:solidFill>
            <a:schemeClr val="tx1"/>
          </a:solidFill>
          <a:latin typeface="+mn-lt"/>
          <a:ea typeface="+mn-ea"/>
          <a:cs typeface="+mn-cs"/>
        </a:defRPr>
      </a:lvl4pPr>
      <a:lvl5pPr marL="2031980" algn="l" defTabSz="1015990" rtl="0" eaLnBrk="1" latinLnBrk="0" hangingPunct="1">
        <a:defRPr sz="2000" kern="1200">
          <a:solidFill>
            <a:schemeClr val="tx1"/>
          </a:solidFill>
          <a:latin typeface="+mn-lt"/>
          <a:ea typeface="+mn-ea"/>
          <a:cs typeface="+mn-cs"/>
        </a:defRPr>
      </a:lvl5pPr>
      <a:lvl6pPr marL="2539975" algn="l" defTabSz="1015990" rtl="0" eaLnBrk="1" latinLnBrk="0" hangingPunct="1">
        <a:defRPr sz="2000" kern="1200">
          <a:solidFill>
            <a:schemeClr val="tx1"/>
          </a:solidFill>
          <a:latin typeface="+mn-lt"/>
          <a:ea typeface="+mn-ea"/>
          <a:cs typeface="+mn-cs"/>
        </a:defRPr>
      </a:lvl6pPr>
      <a:lvl7pPr marL="3047970" algn="l" defTabSz="1015990" rtl="0" eaLnBrk="1" latinLnBrk="0" hangingPunct="1">
        <a:defRPr sz="2000" kern="1200">
          <a:solidFill>
            <a:schemeClr val="tx1"/>
          </a:solidFill>
          <a:latin typeface="+mn-lt"/>
          <a:ea typeface="+mn-ea"/>
          <a:cs typeface="+mn-cs"/>
        </a:defRPr>
      </a:lvl7pPr>
      <a:lvl8pPr marL="3555964" algn="l" defTabSz="1015990" rtl="0" eaLnBrk="1" latinLnBrk="0" hangingPunct="1">
        <a:defRPr sz="2000" kern="1200">
          <a:solidFill>
            <a:schemeClr val="tx1"/>
          </a:solidFill>
          <a:latin typeface="+mn-lt"/>
          <a:ea typeface="+mn-ea"/>
          <a:cs typeface="+mn-cs"/>
        </a:defRPr>
      </a:lvl8pPr>
      <a:lvl9pPr marL="4063959" algn="l" defTabSz="10159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848921"/>
            <a:ext cx="10160000" cy="502766"/>
          </a:xfrm>
          <a:prstGeom prst="rect">
            <a:avLst/>
          </a:prstGeom>
          <a:noFill/>
        </p:spPr>
        <p:txBody>
          <a:bodyPr wrap="square" rtlCol="0">
            <a:spAutoFit/>
          </a:bodyPr>
          <a:lstStyle/>
          <a:p>
            <a:pPr algn="ctr"/>
            <a:r>
              <a:rPr lang="en-US" sz="2667" b="1" dirty="0">
                <a:latin typeface="Arial"/>
                <a:cs typeface="Arial"/>
              </a:rPr>
              <a:t>A Thirst for God’s Word</a:t>
            </a:r>
          </a:p>
        </p:txBody>
      </p:sp>
    </p:spTree>
    <p:extLst>
      <p:ext uri="{BB962C8B-B14F-4D97-AF65-F5344CB8AC3E}">
        <p14:creationId xmlns:p14="http://schemas.microsoft.com/office/powerpoint/2010/main" val="199361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1. The Bible is God’s revelation of himself</a:t>
            </a:r>
            <a:endParaRPr lang="en-US" sz="2222" dirty="0">
              <a:latin typeface="Arial"/>
              <a:cs typeface="Arial"/>
            </a:endParaRPr>
          </a:p>
        </p:txBody>
      </p:sp>
    </p:spTree>
    <p:extLst>
      <p:ext uri="{BB962C8B-B14F-4D97-AF65-F5344CB8AC3E}">
        <p14:creationId xmlns:p14="http://schemas.microsoft.com/office/powerpoint/2010/main" val="359273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2. The Bible is God-breathed</a:t>
            </a:r>
            <a:endParaRPr lang="en-US" sz="2222" dirty="0">
              <a:latin typeface="Arial"/>
              <a:cs typeface="Arial"/>
            </a:endParaRPr>
          </a:p>
        </p:txBody>
      </p:sp>
    </p:spTree>
    <p:extLst>
      <p:ext uri="{BB962C8B-B14F-4D97-AF65-F5344CB8AC3E}">
        <p14:creationId xmlns:p14="http://schemas.microsoft.com/office/powerpoint/2010/main" val="3270713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2. The Bible is God-breathed</a:t>
            </a:r>
            <a:endParaRPr lang="en-US" sz="2222" dirty="0">
              <a:latin typeface="Arial"/>
              <a:cs typeface="Arial"/>
            </a:endParaRPr>
          </a:p>
        </p:txBody>
      </p:sp>
      <p:sp>
        <p:nvSpPr>
          <p:cNvPr id="4" name="TextBox 3"/>
          <p:cNvSpPr txBox="1"/>
          <p:nvPr/>
        </p:nvSpPr>
        <p:spPr>
          <a:xfrm>
            <a:off x="802927" y="2130137"/>
            <a:ext cx="8689882" cy="2143920"/>
          </a:xfrm>
          <a:prstGeom prst="rect">
            <a:avLst/>
          </a:prstGeom>
          <a:noFill/>
        </p:spPr>
        <p:txBody>
          <a:bodyPr wrap="square" rtlCol="0">
            <a:spAutoFit/>
          </a:bodyPr>
          <a:lstStyle/>
          <a:p>
            <a:r>
              <a:rPr lang="en-AU" sz="2444" b="1" dirty="0">
                <a:latin typeface="Arial" panose="020B0604020202020204" pitchFamily="34" charset="0"/>
                <a:cs typeface="Arial" panose="020B0604020202020204" pitchFamily="34" charset="0"/>
              </a:rPr>
              <a:t>Hebrews 4:12</a:t>
            </a:r>
            <a:r>
              <a:rPr lang="en-AU" sz="2444" dirty="0">
                <a:latin typeface="Arial" panose="020B0604020202020204" pitchFamily="34" charset="0"/>
                <a:cs typeface="Arial" panose="020B0604020202020204" pitchFamily="34" charset="0"/>
              </a:rPr>
              <a:t>  </a:t>
            </a:r>
          </a:p>
          <a:p>
            <a:endParaRPr lang="en-AU" sz="1111" dirty="0">
              <a:latin typeface="Arial" panose="020B0604020202020204" pitchFamily="34" charset="0"/>
              <a:cs typeface="Arial" panose="020B0604020202020204" pitchFamily="34" charset="0"/>
            </a:endParaRPr>
          </a:p>
          <a:p>
            <a:r>
              <a:rPr lang="en-AU" sz="2444" dirty="0">
                <a:latin typeface="Arial" panose="020B0604020202020204" pitchFamily="34" charset="0"/>
                <a:cs typeface="Arial" panose="020B0604020202020204" pitchFamily="34" charset="0"/>
              </a:rPr>
              <a:t>For the word of God is living and active. Sharper than any double-edged sword, it penetrates even to dividing soul and spirit, joints and marrow; it judges the thoughts and attitudes of the heart.</a:t>
            </a:r>
          </a:p>
        </p:txBody>
      </p:sp>
    </p:spTree>
    <p:extLst>
      <p:ext uri="{BB962C8B-B14F-4D97-AF65-F5344CB8AC3E}">
        <p14:creationId xmlns:p14="http://schemas.microsoft.com/office/powerpoint/2010/main" val="375548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3. The Bible is God’s guidebook for successful living</a:t>
            </a:r>
            <a:endParaRPr lang="en-US" sz="2222" dirty="0">
              <a:latin typeface="Arial"/>
              <a:cs typeface="Arial"/>
            </a:endParaRPr>
          </a:p>
        </p:txBody>
      </p:sp>
    </p:spTree>
    <p:extLst>
      <p:ext uri="{BB962C8B-B14F-4D97-AF65-F5344CB8AC3E}">
        <p14:creationId xmlns:p14="http://schemas.microsoft.com/office/powerpoint/2010/main" val="2364766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3. The Bible is God’s guidebook for successful living</a:t>
            </a:r>
            <a:endParaRPr lang="en-US" sz="2222" dirty="0">
              <a:latin typeface="Arial"/>
              <a:cs typeface="Arial"/>
            </a:endParaRPr>
          </a:p>
        </p:txBody>
      </p:sp>
      <p:sp>
        <p:nvSpPr>
          <p:cNvPr id="2" name="TextBox 1">
            <a:extLst>
              <a:ext uri="{FF2B5EF4-FFF2-40B4-BE49-F238E27FC236}">
                <a16:creationId xmlns:a16="http://schemas.microsoft.com/office/drawing/2014/main" id="{445EFBCE-B491-AC58-57B4-397EC24400D4}"/>
              </a:ext>
            </a:extLst>
          </p:cNvPr>
          <p:cNvSpPr txBox="1"/>
          <p:nvPr/>
        </p:nvSpPr>
        <p:spPr>
          <a:xfrm>
            <a:off x="1035539" y="2095501"/>
            <a:ext cx="7883769" cy="1220975"/>
          </a:xfrm>
          <a:prstGeom prst="rect">
            <a:avLst/>
          </a:prstGeom>
          <a:noFill/>
        </p:spPr>
        <p:txBody>
          <a:bodyPr wrap="square" rtlCol="0">
            <a:spAutoFit/>
          </a:bodyPr>
          <a:lstStyle/>
          <a:p>
            <a:pPr algn="ctr"/>
            <a:r>
              <a:rPr lang="en-AU" sz="2667" i="1" dirty="0">
                <a:latin typeface="Arial" panose="020B0604020202020204" pitchFamily="34" charset="0"/>
                <a:ea typeface="Times New Roman" panose="02020603050405020304" pitchFamily="18" charset="0"/>
                <a:cs typeface="Arial" panose="020B0604020202020204" pitchFamily="34" charset="0"/>
              </a:rPr>
              <a:t>Bibles that are falling apart </a:t>
            </a:r>
          </a:p>
          <a:p>
            <a:pPr algn="ctr"/>
            <a:r>
              <a:rPr lang="en-AU" sz="2667" i="1" dirty="0">
                <a:latin typeface="Arial" panose="020B0604020202020204" pitchFamily="34" charset="0"/>
                <a:ea typeface="Times New Roman" panose="02020603050405020304" pitchFamily="18" charset="0"/>
                <a:cs typeface="Arial" panose="020B0604020202020204" pitchFamily="34" charset="0"/>
              </a:rPr>
              <a:t>are usually owned by people who aren’t</a:t>
            </a:r>
            <a:r>
              <a:rPr lang="en-AU" sz="2667" dirty="0">
                <a:latin typeface="Arial" panose="020B0604020202020204" pitchFamily="34" charset="0"/>
                <a:ea typeface="Times New Roman" panose="02020603050405020304" pitchFamily="18" charset="0"/>
                <a:cs typeface="Arial" panose="020B0604020202020204" pitchFamily="34" charset="0"/>
              </a:rPr>
              <a:t> </a:t>
            </a:r>
          </a:p>
          <a:p>
            <a:endParaRPr lang="en-US" sz="2000" dirty="0"/>
          </a:p>
        </p:txBody>
      </p:sp>
    </p:spTree>
    <p:extLst>
      <p:ext uri="{BB962C8B-B14F-4D97-AF65-F5344CB8AC3E}">
        <p14:creationId xmlns:p14="http://schemas.microsoft.com/office/powerpoint/2010/main" val="2349831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3. The Bible is God’s guidebook for successful living</a:t>
            </a:r>
            <a:endParaRPr lang="en-US" sz="2222" dirty="0">
              <a:latin typeface="Arial"/>
              <a:cs typeface="Arial"/>
            </a:endParaRPr>
          </a:p>
        </p:txBody>
      </p:sp>
      <p:sp>
        <p:nvSpPr>
          <p:cNvPr id="5" name="TextBox 4"/>
          <p:cNvSpPr txBox="1"/>
          <p:nvPr/>
        </p:nvSpPr>
        <p:spPr>
          <a:xfrm>
            <a:off x="859693" y="1816179"/>
            <a:ext cx="8870461" cy="3657091"/>
          </a:xfrm>
          <a:prstGeom prst="rect">
            <a:avLst/>
          </a:prstGeom>
          <a:noFill/>
        </p:spPr>
        <p:txBody>
          <a:bodyPr wrap="square" rtlCol="0">
            <a:spAutoFit/>
          </a:bodyPr>
          <a:lstStyle/>
          <a:p>
            <a:r>
              <a:rPr lang="en-AU" sz="2444" b="1" dirty="0">
                <a:latin typeface="Arial" panose="020B0604020202020204" pitchFamily="34" charset="0"/>
                <a:cs typeface="Arial" panose="020B0604020202020204" pitchFamily="34" charset="0"/>
              </a:rPr>
              <a:t>Psalm 1:1-3</a:t>
            </a:r>
          </a:p>
          <a:p>
            <a:endParaRPr lang="en-AU" sz="1167" dirty="0">
              <a:latin typeface="Arial" panose="020B0604020202020204" pitchFamily="34" charset="0"/>
              <a:cs typeface="Arial" panose="020B0604020202020204" pitchFamily="34" charset="0"/>
            </a:endParaRPr>
          </a:p>
          <a:p>
            <a:r>
              <a:rPr lang="en-AU" sz="2444" b="1" baseline="30000" dirty="0">
                <a:latin typeface="Arial" panose="020B0604020202020204" pitchFamily="34" charset="0"/>
                <a:cs typeface="Arial" panose="020B0604020202020204" pitchFamily="34" charset="0"/>
              </a:rPr>
              <a:t>1 </a:t>
            </a:r>
            <a:r>
              <a:rPr lang="en-AU" sz="2444" dirty="0">
                <a:latin typeface="Arial" panose="020B0604020202020204" pitchFamily="34" charset="0"/>
                <a:cs typeface="Arial" panose="020B0604020202020204" pitchFamily="34" charset="0"/>
              </a:rPr>
              <a:t>Blessed is the one who does not walk in step with the wicked</a:t>
            </a:r>
            <a:br>
              <a:rPr lang="en-AU" sz="2444" dirty="0">
                <a:latin typeface="Arial" panose="020B0604020202020204" pitchFamily="34" charset="0"/>
                <a:cs typeface="Arial" panose="020B0604020202020204" pitchFamily="34" charset="0"/>
              </a:rPr>
            </a:br>
            <a:r>
              <a:rPr lang="en-AU" sz="2444" dirty="0">
                <a:latin typeface="Arial" panose="020B0604020202020204" pitchFamily="34" charset="0"/>
                <a:cs typeface="Arial" panose="020B0604020202020204" pitchFamily="34" charset="0"/>
              </a:rPr>
              <a:t>or stand in the way that sinners take</a:t>
            </a:r>
            <a:br>
              <a:rPr lang="en-AU" sz="2444" dirty="0">
                <a:latin typeface="Arial" panose="020B0604020202020204" pitchFamily="34" charset="0"/>
                <a:cs typeface="Arial" panose="020B0604020202020204" pitchFamily="34" charset="0"/>
              </a:rPr>
            </a:br>
            <a:r>
              <a:rPr lang="en-AU" sz="2444" dirty="0">
                <a:latin typeface="Arial" panose="020B0604020202020204" pitchFamily="34" charset="0"/>
                <a:cs typeface="Arial" panose="020B0604020202020204" pitchFamily="34" charset="0"/>
              </a:rPr>
              <a:t>    or sit in the company of mockers,</a:t>
            </a:r>
            <a:br>
              <a:rPr lang="en-AU" sz="2444" dirty="0">
                <a:latin typeface="Arial" panose="020B0604020202020204" pitchFamily="34" charset="0"/>
                <a:cs typeface="Arial" panose="020B0604020202020204" pitchFamily="34" charset="0"/>
              </a:rPr>
            </a:br>
            <a:r>
              <a:rPr lang="en-AU" sz="2444" b="1" baseline="30000" dirty="0">
                <a:latin typeface="Arial" panose="020B0604020202020204" pitchFamily="34" charset="0"/>
                <a:cs typeface="Arial" panose="020B0604020202020204" pitchFamily="34" charset="0"/>
              </a:rPr>
              <a:t>2 </a:t>
            </a:r>
            <a:r>
              <a:rPr lang="en-AU" sz="2444" dirty="0">
                <a:latin typeface="Arial" panose="020B0604020202020204" pitchFamily="34" charset="0"/>
                <a:cs typeface="Arial" panose="020B0604020202020204" pitchFamily="34" charset="0"/>
              </a:rPr>
              <a:t>but whose delight is in the law of the </a:t>
            </a:r>
            <a:r>
              <a:rPr lang="en-AU" sz="2444" cap="small" dirty="0">
                <a:latin typeface="Arial" panose="020B0604020202020204" pitchFamily="34" charset="0"/>
                <a:cs typeface="Arial" panose="020B0604020202020204" pitchFamily="34" charset="0"/>
              </a:rPr>
              <a:t>Lord</a:t>
            </a:r>
            <a:r>
              <a:rPr lang="en-AU" sz="2444" dirty="0">
                <a:latin typeface="Arial" panose="020B0604020202020204" pitchFamily="34" charset="0"/>
                <a:cs typeface="Arial" panose="020B0604020202020204" pitchFamily="34" charset="0"/>
              </a:rPr>
              <a:t>,</a:t>
            </a:r>
            <a:br>
              <a:rPr lang="en-AU" sz="2444" dirty="0">
                <a:latin typeface="Arial" panose="020B0604020202020204" pitchFamily="34" charset="0"/>
                <a:cs typeface="Arial" panose="020B0604020202020204" pitchFamily="34" charset="0"/>
              </a:rPr>
            </a:br>
            <a:r>
              <a:rPr lang="en-AU" sz="2444" dirty="0">
                <a:latin typeface="Arial" panose="020B0604020202020204" pitchFamily="34" charset="0"/>
                <a:cs typeface="Arial" panose="020B0604020202020204" pitchFamily="34" charset="0"/>
              </a:rPr>
              <a:t>    and who meditates on his law day and night.</a:t>
            </a:r>
            <a:br>
              <a:rPr lang="en-AU" sz="2444" dirty="0">
                <a:latin typeface="Arial" panose="020B0604020202020204" pitchFamily="34" charset="0"/>
                <a:cs typeface="Arial" panose="020B0604020202020204" pitchFamily="34" charset="0"/>
              </a:rPr>
            </a:br>
            <a:r>
              <a:rPr lang="en-AU" sz="2444" b="1" baseline="30000" dirty="0">
                <a:latin typeface="Arial" panose="020B0604020202020204" pitchFamily="34" charset="0"/>
                <a:cs typeface="Arial" panose="020B0604020202020204" pitchFamily="34" charset="0"/>
              </a:rPr>
              <a:t>3 </a:t>
            </a:r>
            <a:r>
              <a:rPr lang="en-AU" sz="2444" dirty="0">
                <a:latin typeface="Arial" panose="020B0604020202020204" pitchFamily="34" charset="0"/>
                <a:cs typeface="Arial" panose="020B0604020202020204" pitchFamily="34" charset="0"/>
              </a:rPr>
              <a:t>That person is like a tree planted by streams of water,</a:t>
            </a:r>
            <a:br>
              <a:rPr lang="en-AU" sz="2444" dirty="0">
                <a:latin typeface="Arial" panose="020B0604020202020204" pitchFamily="34" charset="0"/>
                <a:cs typeface="Arial" panose="020B0604020202020204" pitchFamily="34" charset="0"/>
              </a:rPr>
            </a:br>
            <a:r>
              <a:rPr lang="en-AU" sz="2444" dirty="0">
                <a:latin typeface="Arial" panose="020B0604020202020204" pitchFamily="34" charset="0"/>
                <a:cs typeface="Arial" panose="020B0604020202020204" pitchFamily="34" charset="0"/>
              </a:rPr>
              <a:t>    which yields its fruit in season</a:t>
            </a:r>
            <a:br>
              <a:rPr lang="en-AU" sz="2444" dirty="0">
                <a:latin typeface="Arial" panose="020B0604020202020204" pitchFamily="34" charset="0"/>
                <a:cs typeface="Arial" panose="020B0604020202020204" pitchFamily="34" charset="0"/>
              </a:rPr>
            </a:br>
            <a:r>
              <a:rPr lang="en-AU" sz="2444" dirty="0">
                <a:latin typeface="Arial" panose="020B0604020202020204" pitchFamily="34" charset="0"/>
                <a:cs typeface="Arial" panose="020B0604020202020204" pitchFamily="34" charset="0"/>
              </a:rPr>
              <a:t>and whose leaf does not wither – whatever they do prospers.</a:t>
            </a:r>
          </a:p>
        </p:txBody>
      </p:sp>
    </p:spTree>
    <p:extLst>
      <p:ext uri="{BB962C8B-B14F-4D97-AF65-F5344CB8AC3E}">
        <p14:creationId xmlns:p14="http://schemas.microsoft.com/office/powerpoint/2010/main" val="473456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3. The Bible is God’s guidebook for successful living</a:t>
            </a:r>
            <a:endParaRPr lang="en-US" sz="2222" dirty="0">
              <a:latin typeface="Arial"/>
              <a:cs typeface="Arial"/>
            </a:endParaRPr>
          </a:p>
        </p:txBody>
      </p:sp>
      <p:sp>
        <p:nvSpPr>
          <p:cNvPr id="5" name="TextBox 4"/>
          <p:cNvSpPr txBox="1"/>
          <p:nvPr/>
        </p:nvSpPr>
        <p:spPr>
          <a:xfrm>
            <a:off x="992910" y="1923636"/>
            <a:ext cx="8620014" cy="2896177"/>
          </a:xfrm>
          <a:prstGeom prst="rect">
            <a:avLst/>
          </a:prstGeom>
          <a:noFill/>
        </p:spPr>
        <p:txBody>
          <a:bodyPr wrap="square" rtlCol="0">
            <a:spAutoFit/>
          </a:bodyPr>
          <a:lstStyle/>
          <a:p>
            <a:r>
              <a:rPr lang="en-AU" sz="2444" b="1" dirty="0">
                <a:latin typeface="Arial" panose="020B0604020202020204" pitchFamily="34" charset="0"/>
                <a:cs typeface="Arial" panose="020B0604020202020204" pitchFamily="34" charset="0"/>
              </a:rPr>
              <a:t>Joshua 1:8-9  </a:t>
            </a:r>
          </a:p>
          <a:p>
            <a:endParaRPr lang="en-AU" sz="1111" b="1" dirty="0">
              <a:latin typeface="Arial" panose="020B0604020202020204" pitchFamily="34" charset="0"/>
              <a:cs typeface="Arial" panose="020B0604020202020204" pitchFamily="34" charset="0"/>
            </a:endParaRPr>
          </a:p>
          <a:p>
            <a:r>
              <a:rPr lang="en-AU" sz="2444" dirty="0">
                <a:latin typeface="Arial" panose="020B0604020202020204" pitchFamily="34" charset="0"/>
                <a:cs typeface="Arial" panose="020B0604020202020204" pitchFamily="34" charset="0"/>
              </a:rPr>
              <a:t>Keep this Book of the Law always on your lips; meditate on it day and night, so that you may be careful to do everything written in it. Then you will be prosperous and successful. Have I not commanded you? Be strong and courageous. Do not be afraid; do not be discouraged, for the </a:t>
            </a:r>
            <a:r>
              <a:rPr lang="en-AU" sz="2444" cap="small" dirty="0">
                <a:latin typeface="Arial" panose="020B0604020202020204" pitchFamily="34" charset="0"/>
                <a:cs typeface="Arial" panose="020B0604020202020204" pitchFamily="34" charset="0"/>
              </a:rPr>
              <a:t>Lord</a:t>
            </a:r>
            <a:r>
              <a:rPr lang="en-AU" sz="2444" dirty="0">
                <a:latin typeface="Arial" panose="020B0604020202020204" pitchFamily="34" charset="0"/>
                <a:cs typeface="Arial" panose="020B0604020202020204" pitchFamily="34" charset="0"/>
              </a:rPr>
              <a:t> your God will be with you wherever you go.’</a:t>
            </a:r>
          </a:p>
        </p:txBody>
      </p:sp>
    </p:spTree>
    <p:extLst>
      <p:ext uri="{BB962C8B-B14F-4D97-AF65-F5344CB8AC3E}">
        <p14:creationId xmlns:p14="http://schemas.microsoft.com/office/powerpoint/2010/main" val="2156704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3. The Bible is God’s guidebook for successful living</a:t>
            </a:r>
            <a:endParaRPr lang="en-US" sz="2222" dirty="0">
              <a:latin typeface="Arial"/>
              <a:cs typeface="Arial"/>
            </a:endParaRPr>
          </a:p>
        </p:txBody>
      </p:sp>
      <p:sp>
        <p:nvSpPr>
          <p:cNvPr id="5" name="TextBox 4"/>
          <p:cNvSpPr txBox="1"/>
          <p:nvPr/>
        </p:nvSpPr>
        <p:spPr>
          <a:xfrm>
            <a:off x="992909" y="1923637"/>
            <a:ext cx="8483244" cy="2152577"/>
          </a:xfrm>
          <a:prstGeom prst="rect">
            <a:avLst/>
          </a:prstGeom>
          <a:noFill/>
        </p:spPr>
        <p:txBody>
          <a:bodyPr wrap="square" rtlCol="0">
            <a:spAutoFit/>
          </a:bodyPr>
          <a:lstStyle/>
          <a:p>
            <a:r>
              <a:rPr lang="en-AU" sz="2444" b="1" dirty="0">
                <a:latin typeface="Arial" panose="020B0604020202020204" pitchFamily="34" charset="0"/>
                <a:cs typeface="Arial" panose="020B0604020202020204" pitchFamily="34" charset="0"/>
              </a:rPr>
              <a:t>Psalm 119:9-11</a:t>
            </a:r>
            <a:r>
              <a:rPr lang="en-AU" sz="2444" dirty="0">
                <a:latin typeface="Arial" panose="020B0604020202020204" pitchFamily="34" charset="0"/>
                <a:cs typeface="Arial" panose="020B0604020202020204" pitchFamily="34" charset="0"/>
              </a:rPr>
              <a:t> </a:t>
            </a:r>
          </a:p>
          <a:p>
            <a:endParaRPr lang="en-AU" sz="1167" b="1" dirty="0">
              <a:latin typeface="Arial" panose="020B0604020202020204" pitchFamily="34" charset="0"/>
              <a:cs typeface="Arial" panose="020B0604020202020204" pitchFamily="34" charset="0"/>
            </a:endParaRPr>
          </a:p>
          <a:p>
            <a:r>
              <a:rPr lang="en-AU" sz="2444" dirty="0">
                <a:latin typeface="Arial" panose="020B0604020202020204" pitchFamily="34" charset="0"/>
                <a:cs typeface="Arial" panose="020B0604020202020204" pitchFamily="34" charset="0"/>
              </a:rPr>
              <a:t>How can a young person stay on the path of purity? By living according to your word. </a:t>
            </a:r>
            <a:r>
              <a:rPr lang="en-AU" sz="2444" baseline="30000" dirty="0">
                <a:latin typeface="Arial" panose="020B0604020202020204" pitchFamily="34" charset="0"/>
                <a:cs typeface="Arial" panose="020B0604020202020204" pitchFamily="34" charset="0"/>
              </a:rPr>
              <a:t>10 </a:t>
            </a:r>
            <a:r>
              <a:rPr lang="en-AU" sz="2444" dirty="0">
                <a:latin typeface="Arial" panose="020B0604020202020204" pitchFamily="34" charset="0"/>
                <a:cs typeface="Arial" panose="020B0604020202020204" pitchFamily="34" charset="0"/>
              </a:rPr>
              <a:t>I seek you with all my heart; do not let me stray from your commands. </a:t>
            </a:r>
            <a:r>
              <a:rPr lang="en-AU" sz="2444" baseline="30000" dirty="0">
                <a:latin typeface="Arial" panose="020B0604020202020204" pitchFamily="34" charset="0"/>
                <a:cs typeface="Arial" panose="020B0604020202020204" pitchFamily="34" charset="0"/>
              </a:rPr>
              <a:t>11 </a:t>
            </a:r>
            <a:r>
              <a:rPr lang="en-AU" sz="2444" dirty="0">
                <a:latin typeface="Arial" panose="020B0604020202020204" pitchFamily="34" charset="0"/>
                <a:cs typeface="Arial" panose="020B0604020202020204" pitchFamily="34" charset="0"/>
              </a:rPr>
              <a:t>I have hidden your word in my heart that I might not sin against you.</a:t>
            </a:r>
          </a:p>
        </p:txBody>
      </p:sp>
    </p:spTree>
    <p:extLst>
      <p:ext uri="{BB962C8B-B14F-4D97-AF65-F5344CB8AC3E}">
        <p14:creationId xmlns:p14="http://schemas.microsoft.com/office/powerpoint/2010/main" val="145712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A Thirst for God’s Word</a:t>
            </a:r>
          </a:p>
        </p:txBody>
      </p:sp>
    </p:spTree>
    <p:extLst>
      <p:ext uri="{BB962C8B-B14F-4D97-AF65-F5344CB8AC3E}">
        <p14:creationId xmlns:p14="http://schemas.microsoft.com/office/powerpoint/2010/main" val="37148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1483" y="2130137"/>
            <a:ext cx="4931318" cy="586892"/>
          </a:xfrm>
          <a:prstGeom prst="rect">
            <a:avLst/>
          </a:prstGeom>
          <a:noFill/>
        </p:spPr>
        <p:txBody>
          <a:bodyPr wrap="square" rtlCol="0">
            <a:spAutoFit/>
          </a:bodyPr>
          <a:lstStyle/>
          <a:p>
            <a:pPr marL="507995" indent="-507995">
              <a:lnSpc>
                <a:spcPct val="150000"/>
              </a:lnSpc>
              <a:buAutoNum type="arabicPeriod"/>
            </a:pPr>
            <a:r>
              <a:rPr lang="en-AU" sz="2444" dirty="0">
                <a:latin typeface="Arial" panose="020B0604020202020204" pitchFamily="34" charset="0"/>
                <a:cs typeface="Arial" panose="020B0604020202020204" pitchFamily="34" charset="0"/>
              </a:rPr>
              <a:t>Read the Bible every day</a:t>
            </a:r>
          </a:p>
        </p:txBody>
      </p:sp>
      <p:sp>
        <p:nvSpPr>
          <p:cNvPr id="5" name="TextBox 4"/>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A Thirst for God’s Word</a:t>
            </a:r>
          </a:p>
        </p:txBody>
      </p:sp>
    </p:spTree>
    <p:extLst>
      <p:ext uri="{BB962C8B-B14F-4D97-AF65-F5344CB8AC3E}">
        <p14:creationId xmlns:p14="http://schemas.microsoft.com/office/powerpoint/2010/main" val="3938366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7045" y="52057"/>
            <a:ext cx="3857497" cy="1032783"/>
          </a:xfrm>
          <a:prstGeom prst="rect">
            <a:avLst/>
          </a:prstGeom>
          <a:noFill/>
        </p:spPr>
        <p:txBody>
          <a:bodyPr wrap="square" rtlCol="0">
            <a:spAutoFit/>
          </a:bodyPr>
          <a:lstStyle/>
          <a:p>
            <a:r>
              <a:rPr lang="en-AU" sz="2667" b="1" i="1" dirty="0">
                <a:latin typeface="Arial" panose="020B0604020202020204" pitchFamily="34" charset="0"/>
                <a:cs typeface="Arial" panose="020B0604020202020204" pitchFamily="34" charset="0"/>
              </a:rPr>
              <a:t>Photosynthesis</a:t>
            </a:r>
            <a:r>
              <a:rPr lang="en-AU" sz="2222" dirty="0">
                <a:latin typeface="Arial" panose="020B0604020202020204" pitchFamily="34" charset="0"/>
                <a:cs typeface="Arial" panose="020B0604020202020204" pitchFamily="34" charset="0"/>
              </a:rPr>
              <a:t> </a:t>
            </a:r>
          </a:p>
          <a:p>
            <a:endParaRPr lang="en-AU" sz="1222" dirty="0">
              <a:latin typeface="Arial" panose="020B0604020202020204" pitchFamily="34" charset="0"/>
              <a:cs typeface="Arial" panose="020B0604020202020204" pitchFamily="34" charset="0"/>
            </a:endParaRPr>
          </a:p>
          <a:p>
            <a:endParaRPr lang="en-AU" sz="2222"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1107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1483" y="2130137"/>
            <a:ext cx="4931318" cy="586892"/>
          </a:xfrm>
          <a:prstGeom prst="rect">
            <a:avLst/>
          </a:prstGeom>
          <a:noFill/>
        </p:spPr>
        <p:txBody>
          <a:bodyPr wrap="square" rtlCol="0">
            <a:spAutoFit/>
          </a:bodyPr>
          <a:lstStyle/>
          <a:p>
            <a:pPr marL="507995" indent="-507995">
              <a:lnSpc>
                <a:spcPct val="150000"/>
              </a:lnSpc>
              <a:buAutoNum type="arabicPeriod"/>
            </a:pPr>
            <a:r>
              <a:rPr lang="en-AU" sz="2444" dirty="0">
                <a:latin typeface="Arial" panose="020B0604020202020204" pitchFamily="34" charset="0"/>
                <a:cs typeface="Arial" panose="020B0604020202020204" pitchFamily="34" charset="0"/>
              </a:rPr>
              <a:t>Read the Bible every day</a:t>
            </a:r>
          </a:p>
        </p:txBody>
      </p:sp>
      <p:sp>
        <p:nvSpPr>
          <p:cNvPr id="5" name="TextBox 4"/>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A Thirst for God’s Word</a:t>
            </a:r>
          </a:p>
        </p:txBody>
      </p:sp>
      <p:pic>
        <p:nvPicPr>
          <p:cNvPr id="3" name="Picture 10" descr="Bible in One Year - Promo - YouTube">
            <a:extLst>
              <a:ext uri="{FF2B5EF4-FFF2-40B4-BE49-F238E27FC236}">
                <a16:creationId xmlns:a16="http://schemas.microsoft.com/office/drawing/2014/main" id="{FA51F958-CEB7-E5C9-315C-184D08A6F2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837" t="12933" r="29800" b="17022"/>
          <a:stretch/>
        </p:blipFill>
        <p:spPr bwMode="auto">
          <a:xfrm>
            <a:off x="3885196" y="3094216"/>
            <a:ext cx="2659249" cy="2595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94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1483" y="2130137"/>
            <a:ext cx="4931318" cy="1151084"/>
          </a:xfrm>
          <a:prstGeom prst="rect">
            <a:avLst/>
          </a:prstGeom>
          <a:noFill/>
        </p:spPr>
        <p:txBody>
          <a:bodyPr wrap="square" rtlCol="0">
            <a:spAutoFit/>
          </a:bodyPr>
          <a:lstStyle/>
          <a:p>
            <a:pPr marL="507995" indent="-507995">
              <a:lnSpc>
                <a:spcPct val="150000"/>
              </a:lnSpc>
              <a:buAutoNum type="arabicPeriod"/>
            </a:pPr>
            <a:r>
              <a:rPr lang="en-AU" sz="2444" dirty="0">
                <a:latin typeface="Arial" panose="020B0604020202020204" pitchFamily="34" charset="0"/>
                <a:cs typeface="Arial" panose="020B0604020202020204" pitchFamily="34" charset="0"/>
              </a:rPr>
              <a:t>Read the Bible every day</a:t>
            </a:r>
          </a:p>
          <a:p>
            <a:pPr marL="507995" indent="-507995">
              <a:lnSpc>
                <a:spcPct val="150000"/>
              </a:lnSpc>
              <a:buAutoNum type="arabicPeriod"/>
            </a:pPr>
            <a:r>
              <a:rPr lang="en-AU" sz="2444" dirty="0">
                <a:latin typeface="Arial" panose="020B0604020202020204" pitchFamily="34" charset="0"/>
                <a:cs typeface="Arial" panose="020B0604020202020204" pitchFamily="34" charset="0"/>
              </a:rPr>
              <a:t>Use a devotional study guide</a:t>
            </a:r>
          </a:p>
        </p:txBody>
      </p:sp>
      <p:sp>
        <p:nvSpPr>
          <p:cNvPr id="5" name="TextBox 4"/>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A Thirst for God’s Word</a:t>
            </a:r>
          </a:p>
        </p:txBody>
      </p:sp>
    </p:spTree>
    <p:extLst>
      <p:ext uri="{BB962C8B-B14F-4D97-AF65-F5344CB8AC3E}">
        <p14:creationId xmlns:p14="http://schemas.microsoft.com/office/powerpoint/2010/main" val="830723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Bible in One Year - Promo - YouTube">
            <a:extLst>
              <a:ext uri="{FF2B5EF4-FFF2-40B4-BE49-F238E27FC236}">
                <a16:creationId xmlns:a16="http://schemas.microsoft.com/office/drawing/2014/main" id="{5A39A78F-ADA8-9B8C-50D8-F46F213ADB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837" t="12933" r="29800" b="17022"/>
          <a:stretch/>
        </p:blipFill>
        <p:spPr bwMode="auto">
          <a:xfrm>
            <a:off x="5866396" y="861060"/>
            <a:ext cx="3507569" cy="342392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Our Daily Bread 2019 Annual Edition by Our Daily Bread Ministries">
            <a:extLst>
              <a:ext uri="{FF2B5EF4-FFF2-40B4-BE49-F238E27FC236}">
                <a16:creationId xmlns:a16="http://schemas.microsoft.com/office/drawing/2014/main" id="{8C5920FA-E112-8C37-0EB1-AE157F2029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162" y="251460"/>
            <a:ext cx="3493694" cy="500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91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1483" y="2130137"/>
            <a:ext cx="4931318" cy="1715278"/>
          </a:xfrm>
          <a:prstGeom prst="rect">
            <a:avLst/>
          </a:prstGeom>
          <a:noFill/>
        </p:spPr>
        <p:txBody>
          <a:bodyPr wrap="square" rtlCol="0">
            <a:spAutoFit/>
          </a:bodyPr>
          <a:lstStyle/>
          <a:p>
            <a:pPr marL="507995" indent="-507995">
              <a:lnSpc>
                <a:spcPct val="150000"/>
              </a:lnSpc>
              <a:buAutoNum type="arabicPeriod"/>
            </a:pPr>
            <a:r>
              <a:rPr lang="en-AU" sz="2444" dirty="0">
                <a:latin typeface="Arial" panose="020B0604020202020204" pitchFamily="34" charset="0"/>
                <a:cs typeface="Arial" panose="020B0604020202020204" pitchFamily="34" charset="0"/>
              </a:rPr>
              <a:t>Read the Bible every day</a:t>
            </a:r>
          </a:p>
          <a:p>
            <a:pPr marL="507995" indent="-507995">
              <a:lnSpc>
                <a:spcPct val="150000"/>
              </a:lnSpc>
              <a:buAutoNum type="arabicPeriod"/>
            </a:pPr>
            <a:r>
              <a:rPr lang="en-AU" sz="2444" dirty="0">
                <a:latin typeface="Arial" panose="020B0604020202020204" pitchFamily="34" charset="0"/>
                <a:cs typeface="Arial" panose="020B0604020202020204" pitchFamily="34" charset="0"/>
              </a:rPr>
              <a:t>Use a devotional study guide</a:t>
            </a:r>
          </a:p>
          <a:p>
            <a:pPr marL="507995" indent="-507995">
              <a:lnSpc>
                <a:spcPct val="150000"/>
              </a:lnSpc>
              <a:buAutoNum type="arabicPeriod"/>
            </a:pPr>
            <a:r>
              <a:rPr lang="en-AU" sz="2444" dirty="0">
                <a:latin typeface="Arial" panose="020B0604020202020204" pitchFamily="34" charset="0"/>
                <a:cs typeface="Arial" panose="020B0604020202020204" pitchFamily="34" charset="0"/>
              </a:rPr>
              <a:t>Commit to a Cell Group</a:t>
            </a:r>
          </a:p>
        </p:txBody>
      </p:sp>
      <p:sp>
        <p:nvSpPr>
          <p:cNvPr id="5" name="TextBox 4"/>
          <p:cNvSpPr txBox="1"/>
          <p:nvPr/>
        </p:nvSpPr>
        <p:spPr>
          <a:xfrm>
            <a:off x="1" y="1087638"/>
            <a:ext cx="10159999" cy="502766"/>
          </a:xfrm>
          <a:prstGeom prst="rect">
            <a:avLst/>
          </a:prstGeom>
          <a:noFill/>
        </p:spPr>
        <p:txBody>
          <a:bodyPr wrap="square" rtlCol="0">
            <a:spAutoFit/>
          </a:bodyPr>
          <a:lstStyle/>
          <a:p>
            <a:pPr algn="ctr"/>
            <a:r>
              <a:rPr lang="en-US" sz="2667" b="1" dirty="0">
                <a:latin typeface="Arial"/>
                <a:cs typeface="Arial"/>
              </a:rPr>
              <a:t>A Thirst for God’s Word</a:t>
            </a:r>
          </a:p>
        </p:txBody>
      </p:sp>
    </p:spTree>
    <p:extLst>
      <p:ext uri="{BB962C8B-B14F-4D97-AF65-F5344CB8AC3E}">
        <p14:creationId xmlns:p14="http://schemas.microsoft.com/office/powerpoint/2010/main" val="3502656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7045" y="52057"/>
            <a:ext cx="3857497" cy="5546327"/>
          </a:xfrm>
          <a:prstGeom prst="rect">
            <a:avLst/>
          </a:prstGeom>
          <a:noFill/>
        </p:spPr>
        <p:txBody>
          <a:bodyPr wrap="square" rtlCol="0">
            <a:spAutoFit/>
          </a:bodyPr>
          <a:lstStyle/>
          <a:p>
            <a:r>
              <a:rPr lang="en-AU" sz="2667" b="1" i="1" dirty="0">
                <a:latin typeface="Arial" panose="020B0604020202020204" pitchFamily="34" charset="0"/>
                <a:cs typeface="Arial" panose="020B0604020202020204" pitchFamily="34" charset="0"/>
              </a:rPr>
              <a:t>Photosynthesis</a:t>
            </a:r>
            <a:r>
              <a:rPr lang="en-AU" sz="2222" dirty="0">
                <a:latin typeface="Arial" panose="020B0604020202020204" pitchFamily="34" charset="0"/>
                <a:cs typeface="Arial" panose="020B0604020202020204" pitchFamily="34" charset="0"/>
              </a:rPr>
              <a:t> </a:t>
            </a:r>
          </a:p>
          <a:p>
            <a:endParaRPr lang="en-AU" sz="1222" dirty="0">
              <a:latin typeface="Arial" panose="020B0604020202020204" pitchFamily="34" charset="0"/>
              <a:cs typeface="Arial" panose="020B0604020202020204" pitchFamily="34" charset="0"/>
            </a:endParaRPr>
          </a:p>
          <a:p>
            <a:r>
              <a:rPr lang="en-AU" sz="2444" dirty="0">
                <a:latin typeface="Arial" panose="020B0604020202020204" pitchFamily="34" charset="0"/>
                <a:cs typeface="Arial" panose="020B0604020202020204" pitchFamily="34" charset="0"/>
              </a:rPr>
              <a:t>The process by which plants, some bacteria and some </a:t>
            </a:r>
            <a:r>
              <a:rPr lang="en-AU" sz="2444" dirty="0" err="1">
                <a:latin typeface="Arial" panose="020B0604020202020204" pitchFamily="34" charset="0"/>
                <a:cs typeface="Arial" panose="020B0604020202020204" pitchFamily="34" charset="0"/>
              </a:rPr>
              <a:t>protistans</a:t>
            </a:r>
            <a:r>
              <a:rPr lang="en-AU" sz="2444" dirty="0">
                <a:latin typeface="Arial" panose="020B0604020202020204" pitchFamily="34" charset="0"/>
                <a:cs typeface="Arial" panose="020B0604020202020204" pitchFamily="34" charset="0"/>
              </a:rPr>
              <a:t> use the energy from sunlight to produce glucose from carbon dioxide and water. This glucose can be converted into pyruvate which releases adenosine triphosphate by cellular respiration. Oxygen is also formed.</a:t>
            </a:r>
          </a:p>
          <a:p>
            <a:endParaRPr lang="en-AU" sz="2222"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6295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125467" y="454270"/>
            <a:ext cx="5897768" cy="4589072"/>
            <a:chOff x="3330497" y="728547"/>
            <a:chExt cx="4988312" cy="3917794"/>
          </a:xfrm>
        </p:grpSpPr>
        <p:sp>
          <p:nvSpPr>
            <p:cNvPr id="3" name="Rectangle 2"/>
            <p:cNvSpPr/>
            <p:nvPr/>
          </p:nvSpPr>
          <p:spPr>
            <a:xfrm>
              <a:off x="3330497" y="728547"/>
              <a:ext cx="4988312" cy="391779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000"/>
            </a:p>
          </p:txBody>
        </p:sp>
        <p:pic>
          <p:nvPicPr>
            <p:cNvPr id="1026" name="Picture 2" descr="Image resu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1302" y="1039928"/>
              <a:ext cx="4295775" cy="3305175"/>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Box 4"/>
          <p:cNvSpPr txBox="1"/>
          <p:nvPr/>
        </p:nvSpPr>
        <p:spPr>
          <a:xfrm>
            <a:off x="277045" y="52057"/>
            <a:ext cx="3857497" cy="5546327"/>
          </a:xfrm>
          <a:prstGeom prst="rect">
            <a:avLst/>
          </a:prstGeom>
          <a:noFill/>
        </p:spPr>
        <p:txBody>
          <a:bodyPr wrap="square" rtlCol="0">
            <a:spAutoFit/>
          </a:bodyPr>
          <a:lstStyle/>
          <a:p>
            <a:r>
              <a:rPr lang="en-AU" sz="2667" b="1" i="1" dirty="0">
                <a:latin typeface="Arial" panose="020B0604020202020204" pitchFamily="34" charset="0"/>
                <a:cs typeface="Arial" panose="020B0604020202020204" pitchFamily="34" charset="0"/>
              </a:rPr>
              <a:t>Photosynthesis</a:t>
            </a:r>
            <a:r>
              <a:rPr lang="en-AU" sz="2222" dirty="0">
                <a:latin typeface="Arial" panose="020B0604020202020204" pitchFamily="34" charset="0"/>
                <a:cs typeface="Arial" panose="020B0604020202020204" pitchFamily="34" charset="0"/>
              </a:rPr>
              <a:t> </a:t>
            </a:r>
          </a:p>
          <a:p>
            <a:endParaRPr lang="en-AU" sz="1222" dirty="0">
              <a:latin typeface="Arial" panose="020B0604020202020204" pitchFamily="34" charset="0"/>
              <a:cs typeface="Arial" panose="020B0604020202020204" pitchFamily="34" charset="0"/>
            </a:endParaRPr>
          </a:p>
          <a:p>
            <a:r>
              <a:rPr lang="en-AU" sz="2444" dirty="0">
                <a:latin typeface="Arial" panose="020B0604020202020204" pitchFamily="34" charset="0"/>
                <a:cs typeface="Arial" panose="020B0604020202020204" pitchFamily="34" charset="0"/>
              </a:rPr>
              <a:t>The process by which plants, some bacteria and some </a:t>
            </a:r>
            <a:r>
              <a:rPr lang="en-AU" sz="2444" dirty="0" err="1">
                <a:latin typeface="Arial" panose="020B0604020202020204" pitchFamily="34" charset="0"/>
                <a:cs typeface="Arial" panose="020B0604020202020204" pitchFamily="34" charset="0"/>
              </a:rPr>
              <a:t>protistans</a:t>
            </a:r>
            <a:r>
              <a:rPr lang="en-AU" sz="2444" dirty="0">
                <a:latin typeface="Arial" panose="020B0604020202020204" pitchFamily="34" charset="0"/>
                <a:cs typeface="Arial" panose="020B0604020202020204" pitchFamily="34" charset="0"/>
              </a:rPr>
              <a:t> use the energy from sunlight to produce glucose from carbon dioxide and water. This glucose can be converted into pyruvate which releases adenosine triphosphate by cellular respiration. Oxygen is also formed.</a:t>
            </a:r>
          </a:p>
          <a:p>
            <a:endParaRPr lang="en-AU" sz="2222"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1922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ot plant"/>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859" t="1375" r="4176" b="10421"/>
          <a:stretch/>
        </p:blipFill>
        <p:spPr bwMode="auto">
          <a:xfrm>
            <a:off x="4088781" y="863707"/>
            <a:ext cx="4666989" cy="322498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9CF13D2-14BC-6B4B-9248-F2E778FA7F25}"/>
              </a:ext>
            </a:extLst>
          </p:cNvPr>
          <p:cNvSpPr txBox="1"/>
          <p:nvPr/>
        </p:nvSpPr>
        <p:spPr>
          <a:xfrm>
            <a:off x="277045" y="52057"/>
            <a:ext cx="3857497" cy="1032783"/>
          </a:xfrm>
          <a:prstGeom prst="rect">
            <a:avLst/>
          </a:prstGeom>
          <a:noFill/>
        </p:spPr>
        <p:txBody>
          <a:bodyPr wrap="square" rtlCol="0">
            <a:spAutoFit/>
          </a:bodyPr>
          <a:lstStyle/>
          <a:p>
            <a:r>
              <a:rPr lang="en-AU" sz="2667" b="1" i="1" dirty="0">
                <a:latin typeface="Arial" panose="020B0604020202020204" pitchFamily="34" charset="0"/>
                <a:cs typeface="Arial" panose="020B0604020202020204" pitchFamily="34" charset="0"/>
              </a:rPr>
              <a:t>Photosynthesis</a:t>
            </a:r>
            <a:r>
              <a:rPr lang="en-AU" sz="2222" dirty="0">
                <a:latin typeface="Arial" panose="020B0604020202020204" pitchFamily="34" charset="0"/>
                <a:cs typeface="Arial" panose="020B0604020202020204" pitchFamily="34" charset="0"/>
              </a:rPr>
              <a:t> </a:t>
            </a:r>
          </a:p>
          <a:p>
            <a:endParaRPr lang="en-AU" sz="1222" dirty="0">
              <a:latin typeface="Arial" panose="020B0604020202020204" pitchFamily="34" charset="0"/>
              <a:cs typeface="Arial" panose="020B0604020202020204" pitchFamily="34" charset="0"/>
            </a:endParaRPr>
          </a:p>
          <a:p>
            <a:endParaRPr lang="en-AU" sz="2222"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3323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794571"/>
            <a:ext cx="10159999" cy="502766"/>
          </a:xfrm>
          <a:prstGeom prst="rect">
            <a:avLst/>
          </a:prstGeom>
          <a:noFill/>
        </p:spPr>
        <p:txBody>
          <a:bodyPr wrap="square" rtlCol="0">
            <a:spAutoFit/>
          </a:bodyPr>
          <a:lstStyle/>
          <a:p>
            <a:pPr algn="ctr"/>
            <a:r>
              <a:rPr lang="en-US" sz="2667" b="1" dirty="0">
                <a:latin typeface="Arial"/>
                <a:cs typeface="Arial"/>
              </a:rPr>
              <a:t>A Thirst for God’s Word</a:t>
            </a:r>
          </a:p>
        </p:txBody>
      </p:sp>
    </p:spTree>
    <p:extLst>
      <p:ext uri="{BB962C8B-B14F-4D97-AF65-F5344CB8AC3E}">
        <p14:creationId xmlns:p14="http://schemas.microsoft.com/office/powerpoint/2010/main" val="323892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8062" y="1649527"/>
            <a:ext cx="9288170" cy="3990388"/>
          </a:xfrm>
          <a:prstGeom prst="rect">
            <a:avLst/>
          </a:prstGeom>
          <a:noFill/>
        </p:spPr>
        <p:txBody>
          <a:bodyPr wrap="square" rtlCol="0">
            <a:spAutoFit/>
          </a:bodyPr>
          <a:lstStyle/>
          <a:p>
            <a:r>
              <a:rPr lang="en-AU" sz="2444" b="1" dirty="0">
                <a:latin typeface="Arial" panose="020B0604020202020204" pitchFamily="34" charset="0"/>
                <a:cs typeface="Arial" panose="020B0604020202020204" pitchFamily="34" charset="0"/>
              </a:rPr>
              <a:t>Hebrews 5:11-14  </a:t>
            </a:r>
          </a:p>
          <a:p>
            <a:endParaRPr lang="en-AU" sz="1111" b="1" dirty="0">
              <a:latin typeface="Arial" panose="020B0604020202020204" pitchFamily="34" charset="0"/>
              <a:cs typeface="Arial" panose="020B0604020202020204" pitchFamily="34" charset="0"/>
            </a:endParaRPr>
          </a:p>
          <a:p>
            <a:r>
              <a:rPr lang="en-AU" sz="2444" dirty="0">
                <a:latin typeface="Arial" panose="020B0604020202020204" pitchFamily="34" charset="0"/>
                <a:cs typeface="Arial" panose="020B0604020202020204" pitchFamily="34" charset="0"/>
              </a:rPr>
              <a:t>We have much to say about this, but it is hard to make it clear to you because you no longer try to understand. </a:t>
            </a:r>
            <a:r>
              <a:rPr lang="en-AU" sz="2444" baseline="30000" dirty="0">
                <a:latin typeface="Arial" panose="020B0604020202020204" pitchFamily="34" charset="0"/>
                <a:cs typeface="Arial" panose="020B0604020202020204" pitchFamily="34" charset="0"/>
              </a:rPr>
              <a:t>12 </a:t>
            </a:r>
            <a:r>
              <a:rPr lang="en-AU" sz="2444" dirty="0">
                <a:latin typeface="Arial" panose="020B0604020202020204" pitchFamily="34" charset="0"/>
                <a:cs typeface="Arial" panose="020B0604020202020204" pitchFamily="34" charset="0"/>
              </a:rPr>
              <a:t>In fact, though by this time you ought to be teachers, you need someone to teach you the elementary truths of God’s word all over again. You need milk, not solid food! </a:t>
            </a:r>
            <a:r>
              <a:rPr lang="en-AU" sz="2444" baseline="30000" dirty="0">
                <a:latin typeface="Arial" panose="020B0604020202020204" pitchFamily="34" charset="0"/>
                <a:cs typeface="Arial" panose="020B0604020202020204" pitchFamily="34" charset="0"/>
              </a:rPr>
              <a:t>13 </a:t>
            </a:r>
            <a:r>
              <a:rPr lang="en-AU" sz="2444" dirty="0">
                <a:latin typeface="Arial" panose="020B0604020202020204" pitchFamily="34" charset="0"/>
                <a:cs typeface="Arial" panose="020B0604020202020204" pitchFamily="34" charset="0"/>
              </a:rPr>
              <a:t>Anyone who lives on milk, being still an infant, is not acquainted with the teaching about righteousness. </a:t>
            </a:r>
            <a:r>
              <a:rPr lang="en-AU" sz="2444" baseline="30000" dirty="0">
                <a:latin typeface="Arial" panose="020B0604020202020204" pitchFamily="34" charset="0"/>
                <a:cs typeface="Arial" panose="020B0604020202020204" pitchFamily="34" charset="0"/>
              </a:rPr>
              <a:t>14 </a:t>
            </a:r>
            <a:r>
              <a:rPr lang="en-AU" sz="2444" dirty="0">
                <a:latin typeface="Arial" panose="020B0604020202020204" pitchFamily="34" charset="0"/>
                <a:cs typeface="Arial" panose="020B0604020202020204" pitchFamily="34" charset="0"/>
              </a:rPr>
              <a:t>But solid food is for the mature, who by constant use have trained themselves to distinguish good from evil.</a:t>
            </a:r>
          </a:p>
          <a:p>
            <a:endParaRPr lang="en-AU" sz="2222" dirty="0">
              <a:latin typeface="Arial" panose="020B0604020202020204" pitchFamily="34" charset="0"/>
              <a:cs typeface="Arial" panose="020B0604020202020204" pitchFamily="34" charset="0"/>
            </a:endParaRPr>
          </a:p>
        </p:txBody>
      </p:sp>
      <p:sp>
        <p:nvSpPr>
          <p:cNvPr id="5" name="TextBox 4"/>
          <p:cNvSpPr txBox="1"/>
          <p:nvPr/>
        </p:nvSpPr>
        <p:spPr>
          <a:xfrm>
            <a:off x="1" y="794571"/>
            <a:ext cx="10159999" cy="502766"/>
          </a:xfrm>
          <a:prstGeom prst="rect">
            <a:avLst/>
          </a:prstGeom>
          <a:noFill/>
        </p:spPr>
        <p:txBody>
          <a:bodyPr wrap="square" rtlCol="0">
            <a:spAutoFit/>
          </a:bodyPr>
          <a:lstStyle/>
          <a:p>
            <a:pPr algn="ctr"/>
            <a:r>
              <a:rPr lang="en-US" sz="2667" b="1" dirty="0">
                <a:latin typeface="Arial"/>
                <a:cs typeface="Arial"/>
              </a:rPr>
              <a:t>A Thirst for God’s Word</a:t>
            </a:r>
          </a:p>
        </p:txBody>
      </p:sp>
    </p:spTree>
    <p:extLst>
      <p:ext uri="{BB962C8B-B14F-4D97-AF65-F5344CB8AC3E}">
        <p14:creationId xmlns:p14="http://schemas.microsoft.com/office/powerpoint/2010/main" val="337608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5693" y="1661230"/>
            <a:ext cx="8530048" cy="3272306"/>
          </a:xfrm>
          <a:prstGeom prst="rect">
            <a:avLst/>
          </a:prstGeom>
          <a:noFill/>
        </p:spPr>
        <p:txBody>
          <a:bodyPr wrap="square" rtlCol="0">
            <a:spAutoFit/>
          </a:bodyPr>
          <a:lstStyle/>
          <a:p>
            <a:r>
              <a:rPr lang="en-AU" sz="2444" b="1" dirty="0">
                <a:latin typeface="Arial" panose="020B0604020202020204" pitchFamily="34" charset="0"/>
                <a:cs typeface="Arial" panose="020B0604020202020204" pitchFamily="34" charset="0"/>
              </a:rPr>
              <a:t>Matthew 4:3-4 </a:t>
            </a:r>
          </a:p>
          <a:p>
            <a:endParaRPr lang="en-AU" sz="1111" b="1" dirty="0">
              <a:latin typeface="Arial" panose="020B0604020202020204" pitchFamily="34" charset="0"/>
              <a:cs typeface="Arial" panose="020B0604020202020204" pitchFamily="34" charset="0"/>
            </a:endParaRPr>
          </a:p>
          <a:p>
            <a:r>
              <a:rPr lang="en-AU" sz="2444" dirty="0">
                <a:latin typeface="Arial" panose="020B0604020202020204" pitchFamily="34" charset="0"/>
                <a:cs typeface="Arial" panose="020B0604020202020204" pitchFamily="34" charset="0"/>
              </a:rPr>
              <a:t>Then Jesus was led by the Spirit into the wilderness to be tempted by the devil. </a:t>
            </a:r>
            <a:r>
              <a:rPr lang="en-AU" sz="2444" b="1" baseline="30000" dirty="0">
                <a:latin typeface="Arial" panose="020B0604020202020204" pitchFamily="34" charset="0"/>
                <a:cs typeface="Arial" panose="020B0604020202020204" pitchFamily="34" charset="0"/>
              </a:rPr>
              <a:t>2 </a:t>
            </a:r>
            <a:r>
              <a:rPr lang="en-AU" sz="2444" dirty="0">
                <a:latin typeface="Arial" panose="020B0604020202020204" pitchFamily="34" charset="0"/>
                <a:cs typeface="Arial" panose="020B0604020202020204" pitchFamily="34" charset="0"/>
              </a:rPr>
              <a:t>After fasting for forty days and forty nights, he was hungry. </a:t>
            </a:r>
            <a:r>
              <a:rPr lang="en-AU" sz="2444" b="1" baseline="30000" dirty="0">
                <a:latin typeface="Arial" panose="020B0604020202020204" pitchFamily="34" charset="0"/>
                <a:cs typeface="Arial" panose="020B0604020202020204" pitchFamily="34" charset="0"/>
              </a:rPr>
              <a:t>3 </a:t>
            </a:r>
            <a:r>
              <a:rPr lang="en-AU" sz="2444" dirty="0">
                <a:latin typeface="Arial" panose="020B0604020202020204" pitchFamily="34" charset="0"/>
                <a:cs typeface="Arial" panose="020B0604020202020204" pitchFamily="34" charset="0"/>
              </a:rPr>
              <a:t>The tempter came to him and said, ‘If you are the Son of God, tell these stones to become bread.’ Jesus answered, ‘It is written: “People do not live on bread alone, but on every word that comes from the mouth of God.”’</a:t>
            </a:r>
          </a:p>
        </p:txBody>
      </p:sp>
      <p:sp>
        <p:nvSpPr>
          <p:cNvPr id="5" name="TextBox 4"/>
          <p:cNvSpPr txBox="1"/>
          <p:nvPr/>
        </p:nvSpPr>
        <p:spPr>
          <a:xfrm>
            <a:off x="1" y="794571"/>
            <a:ext cx="10159999" cy="502766"/>
          </a:xfrm>
          <a:prstGeom prst="rect">
            <a:avLst/>
          </a:prstGeom>
          <a:noFill/>
        </p:spPr>
        <p:txBody>
          <a:bodyPr wrap="square" rtlCol="0">
            <a:spAutoFit/>
          </a:bodyPr>
          <a:lstStyle/>
          <a:p>
            <a:pPr algn="ctr"/>
            <a:r>
              <a:rPr lang="en-US" sz="2667" b="1" dirty="0">
                <a:latin typeface="Arial"/>
                <a:cs typeface="Arial"/>
              </a:rPr>
              <a:t>A Thirst for God’s Word</a:t>
            </a:r>
          </a:p>
        </p:txBody>
      </p:sp>
    </p:spTree>
    <p:extLst>
      <p:ext uri="{BB962C8B-B14F-4D97-AF65-F5344CB8AC3E}">
        <p14:creationId xmlns:p14="http://schemas.microsoft.com/office/powerpoint/2010/main" val="135971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5460" y="1661224"/>
            <a:ext cx="8968157" cy="3648435"/>
          </a:xfrm>
          <a:prstGeom prst="rect">
            <a:avLst/>
          </a:prstGeom>
          <a:noFill/>
        </p:spPr>
        <p:txBody>
          <a:bodyPr wrap="square" rtlCol="0">
            <a:spAutoFit/>
          </a:bodyPr>
          <a:lstStyle/>
          <a:p>
            <a:r>
              <a:rPr lang="en-AU" sz="2444" b="1" dirty="0">
                <a:latin typeface="Arial" panose="020B0604020202020204" pitchFamily="34" charset="0"/>
                <a:cs typeface="Arial" panose="020B0604020202020204" pitchFamily="34" charset="0"/>
              </a:rPr>
              <a:t>2 Timothy 3:14-17 </a:t>
            </a:r>
          </a:p>
          <a:p>
            <a:endParaRPr lang="en-AU" sz="1111" b="1" dirty="0">
              <a:latin typeface="Arial" panose="020B0604020202020204" pitchFamily="34" charset="0"/>
              <a:cs typeface="Arial" panose="020B0604020202020204" pitchFamily="34" charset="0"/>
            </a:endParaRPr>
          </a:p>
          <a:p>
            <a:r>
              <a:rPr lang="en-AU" sz="2444" dirty="0">
                <a:latin typeface="Arial" panose="020B0604020202020204" pitchFamily="34" charset="0"/>
                <a:cs typeface="Arial" panose="020B0604020202020204" pitchFamily="34" charset="0"/>
              </a:rPr>
              <a:t>But as for you, continue in what you have learned and have become convinced of, because you know those from whom you learned it, </a:t>
            </a:r>
            <a:r>
              <a:rPr lang="en-AU" sz="2444" baseline="30000" dirty="0">
                <a:latin typeface="Arial" panose="020B0604020202020204" pitchFamily="34" charset="0"/>
                <a:cs typeface="Arial" panose="020B0604020202020204" pitchFamily="34" charset="0"/>
              </a:rPr>
              <a:t> </a:t>
            </a:r>
            <a:r>
              <a:rPr lang="en-AU" sz="2444" dirty="0">
                <a:latin typeface="Arial" panose="020B0604020202020204" pitchFamily="34" charset="0"/>
                <a:cs typeface="Arial" panose="020B0604020202020204" pitchFamily="34" charset="0"/>
              </a:rPr>
              <a:t>and how from infancy you have known the Holy Scriptures, which are able to make you wise for salvation through faith in Christ Jesus. </a:t>
            </a:r>
            <a:r>
              <a:rPr lang="en-AU" sz="2444" baseline="30000" dirty="0">
                <a:latin typeface="Arial" panose="020B0604020202020204" pitchFamily="34" charset="0"/>
                <a:cs typeface="Arial" panose="020B0604020202020204" pitchFamily="34" charset="0"/>
              </a:rPr>
              <a:t> </a:t>
            </a:r>
            <a:r>
              <a:rPr lang="en-AU" sz="2444" dirty="0">
                <a:latin typeface="Arial" panose="020B0604020202020204" pitchFamily="34" charset="0"/>
                <a:cs typeface="Arial" panose="020B0604020202020204" pitchFamily="34" charset="0"/>
              </a:rPr>
              <a:t>All Scripture is God-breathed and is useful for teaching, rebuking, correcting and training in righteousness, so that the servant of God may be thoroughly equipped for every good work.</a:t>
            </a:r>
          </a:p>
        </p:txBody>
      </p:sp>
      <p:sp>
        <p:nvSpPr>
          <p:cNvPr id="5" name="TextBox 4"/>
          <p:cNvSpPr txBox="1"/>
          <p:nvPr/>
        </p:nvSpPr>
        <p:spPr>
          <a:xfrm>
            <a:off x="1" y="794571"/>
            <a:ext cx="10159999" cy="502766"/>
          </a:xfrm>
          <a:prstGeom prst="rect">
            <a:avLst/>
          </a:prstGeom>
          <a:noFill/>
        </p:spPr>
        <p:txBody>
          <a:bodyPr wrap="square" rtlCol="0">
            <a:spAutoFit/>
          </a:bodyPr>
          <a:lstStyle/>
          <a:p>
            <a:pPr algn="ctr"/>
            <a:r>
              <a:rPr lang="en-US" sz="2667" b="1" dirty="0">
                <a:latin typeface="Arial"/>
                <a:cs typeface="Arial"/>
              </a:rPr>
              <a:t>A Thirst for God’s Word</a:t>
            </a:r>
          </a:p>
        </p:txBody>
      </p:sp>
    </p:spTree>
    <p:extLst>
      <p:ext uri="{BB962C8B-B14F-4D97-AF65-F5344CB8AC3E}">
        <p14:creationId xmlns:p14="http://schemas.microsoft.com/office/powerpoint/2010/main" val="2935556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452</TotalTime>
  <Words>814</Words>
  <Application>Microsoft Macintosh PowerPoint</Application>
  <PresentationFormat>Custom</PresentationFormat>
  <Paragraphs>56</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 Black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One Community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Waring</dc:creator>
  <cp:lastModifiedBy>LifeGate Worship</cp:lastModifiedBy>
  <cp:revision>40</cp:revision>
  <dcterms:created xsi:type="dcterms:W3CDTF">2017-01-28T00:07:49Z</dcterms:created>
  <dcterms:modified xsi:type="dcterms:W3CDTF">2023-01-28T22:09:23Z</dcterms:modified>
</cp:coreProperties>
</file>